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ubik Medium"/>
      <p:regular r:id="rId7"/>
      <p:bold r:id="rId8"/>
      <p:italic r:id="rId9"/>
      <p:boldItalic r:id="rId10"/>
    </p:embeddedFont>
    <p:embeddedFont>
      <p:font typeface="Mrs Saint Delafield"/>
      <p:regular r:id="rId11"/>
    </p:embeddedFont>
    <p:embeddedFont>
      <p:font typeface="Rubik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227">
          <p15:clr>
            <a:srgbClr val="9AA0A6"/>
          </p15:clr>
        </p15:guide>
        <p15:guide id="4" pos="4535">
          <p15:clr>
            <a:srgbClr val="9AA0A6"/>
          </p15:clr>
        </p15:guide>
        <p15:guide id="5" orient="horz" pos="1361">
          <p15:clr>
            <a:srgbClr val="9AA0A6"/>
          </p15:clr>
        </p15:guide>
        <p15:guide id="6" orient="horz" pos="484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227"/>
        <p:guide pos="4535"/>
        <p:guide pos="1361" orient="horz"/>
        <p:guide pos="484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rsSaintDelafield-regular.fntdata"/><Relationship Id="rId10" Type="http://schemas.openxmlformats.org/officeDocument/2006/relationships/font" Target="fonts/RubikMedium-boldItalic.fntdata"/><Relationship Id="rId13" Type="http://schemas.openxmlformats.org/officeDocument/2006/relationships/font" Target="fonts/Rubik-bold.fntdata"/><Relationship Id="rId12" Type="http://schemas.openxmlformats.org/officeDocument/2006/relationships/font" Target="fonts/Rubik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Medium-italic.fntdata"/><Relationship Id="rId15" Type="http://schemas.openxmlformats.org/officeDocument/2006/relationships/font" Target="fonts/Rubik-boldItalic.fntdata"/><Relationship Id="rId14" Type="http://schemas.openxmlformats.org/officeDocument/2006/relationships/font" Target="fonts/Rubik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Medium-regular.fntdata"/><Relationship Id="rId8" Type="http://schemas.openxmlformats.org/officeDocument/2006/relationships/font" Target="fonts/Rubik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56135" l="0" r="0" t="10023"/>
          <a:stretch/>
        </p:blipFill>
        <p:spPr>
          <a:xfrm flipH="1">
            <a:off x="0" y="0"/>
            <a:ext cx="7560000" cy="17049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1257300"/>
            <a:ext cx="2067000" cy="447600"/>
          </a:xfrm>
          <a:prstGeom prst="round1Rect">
            <a:avLst>
              <a:gd fmla="val 50000" name="adj"/>
            </a:avLst>
          </a:prstGeom>
          <a:solidFill>
            <a:srgbClr val="2729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57175" y="1219200"/>
            <a:ext cx="2190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rPr>
              <a:t>INVOICE</a:t>
            </a:r>
            <a:endParaRPr sz="2600">
              <a:solidFill>
                <a:schemeClr val="lt1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0" y="1681175"/>
            <a:ext cx="7560000" cy="123000"/>
          </a:xfrm>
          <a:prstGeom prst="rect">
            <a:avLst/>
          </a:prstGeom>
          <a:solidFill>
            <a:srgbClr val="2729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60000" y="2128850"/>
            <a:ext cx="857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BILL TO</a:t>
            </a:r>
            <a:endParaRPr b="1" sz="12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60000" y="2381250"/>
            <a:ext cx="16068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Dolly Graham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402 Orville Pines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Leonhaven, 14556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201775" y="2128850"/>
            <a:ext cx="857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SHIP TO</a:t>
            </a:r>
            <a:endParaRPr b="1" sz="12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201775" y="2381250"/>
            <a:ext cx="16068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Rhiannon Hirthe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1679 Schimmel Center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New York, 92318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649700" y="2128850"/>
            <a:ext cx="1298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INVOICE DATE</a:t>
            </a:r>
            <a:endParaRPr b="1" sz="12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649700" y="2447938"/>
            <a:ext cx="857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P.O.#</a:t>
            </a:r>
            <a:endParaRPr b="1" sz="12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649700" y="2762263"/>
            <a:ext cx="857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DUE DATE</a:t>
            </a:r>
            <a:endParaRPr b="1" sz="12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900775" y="2133613"/>
            <a:ext cx="1298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13/12/2021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948400" y="2447950"/>
            <a:ext cx="125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28/05/2021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948400" y="2762275"/>
            <a:ext cx="125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15/11/2021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360000" y="4612375"/>
            <a:ext cx="6839400" cy="216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2034600" y="3552838"/>
            <a:ext cx="34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VALENTINA RUECKER</a:t>
            </a:r>
            <a:endParaRPr sz="21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408400" y="3805250"/>
            <a:ext cx="27432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85411 Elvis Prairie Suite</a:t>
            </a:r>
            <a:endParaRPr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Nestorton, 58508</a:t>
            </a:r>
            <a:endParaRPr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360000" y="3292963"/>
            <a:ext cx="6839400" cy="216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60000" y="5317775"/>
            <a:ext cx="6839400" cy="2880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360000" y="5605775"/>
            <a:ext cx="6839400" cy="2880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360000" y="5893775"/>
            <a:ext cx="6839400" cy="2880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360000" y="6181775"/>
            <a:ext cx="6839400" cy="2880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6" name="Google Shape;76;p13"/>
          <p:cNvCxnSpPr/>
          <p:nvPr/>
        </p:nvCxnSpPr>
        <p:spPr>
          <a:xfrm>
            <a:off x="3176600" y="4957775"/>
            <a:ext cx="0" cy="151920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4733950" y="4957775"/>
            <a:ext cx="0" cy="151920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5467375" y="4957775"/>
            <a:ext cx="0" cy="151920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" name="Google Shape;79;p13"/>
          <p:cNvSpPr txBox="1"/>
          <p:nvPr/>
        </p:nvSpPr>
        <p:spPr>
          <a:xfrm>
            <a:off x="500084" y="5369375"/>
            <a:ext cx="2514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Vel illum dolore eu feugiat nulla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00084" y="5657375"/>
            <a:ext cx="2514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Odio dignissim qui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500084" y="5945375"/>
            <a:ext cx="2514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Eum iriure dolor in hendrerit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500084" y="6233375"/>
            <a:ext cx="2514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Wisi enim minim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398676" y="5369375"/>
            <a:ext cx="125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200.00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3398676" y="5657375"/>
            <a:ext cx="125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45.00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398676" y="5945375"/>
            <a:ext cx="125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35.00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398676" y="6233375"/>
            <a:ext cx="125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125.00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733876" y="5369375"/>
            <a:ext cx="733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1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733876" y="5657375"/>
            <a:ext cx="733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2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733876" y="5945375"/>
            <a:ext cx="733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3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733876" y="6233375"/>
            <a:ext cx="733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4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5827551" y="5369375"/>
            <a:ext cx="125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200.00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5827551" y="5657375"/>
            <a:ext cx="125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90.00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5827551" y="5945375"/>
            <a:ext cx="125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105.00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5827551" y="6233375"/>
            <a:ext cx="125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500.00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733946" y="6778925"/>
            <a:ext cx="970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SUBTOTAL: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733951" y="7069425"/>
            <a:ext cx="125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Sales Tax 5%: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6229196" y="6778925"/>
            <a:ext cx="970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$895.00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6229196" y="7069425"/>
            <a:ext cx="970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$44.75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99" name="Google Shape;99;p13"/>
          <p:cNvCxnSpPr/>
          <p:nvPr/>
        </p:nvCxnSpPr>
        <p:spPr>
          <a:xfrm>
            <a:off x="4738700" y="7410450"/>
            <a:ext cx="24576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0" name="Google Shape;100;p13"/>
          <p:cNvSpPr txBox="1"/>
          <p:nvPr/>
        </p:nvSpPr>
        <p:spPr>
          <a:xfrm>
            <a:off x="4733952" y="7555675"/>
            <a:ext cx="1395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INVOICE TOTAL:</a:t>
            </a:r>
            <a:endParaRPr b="1"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6229196" y="7555663"/>
            <a:ext cx="970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$939,75</a:t>
            </a:r>
            <a:endParaRPr b="1"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285763" y="7058025"/>
            <a:ext cx="32991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>
                <a:solidFill>
                  <a:schemeClr val="dk1"/>
                </a:solidFill>
                <a:latin typeface="Mrs Saint Delafield"/>
                <a:ea typeface="Mrs Saint Delafield"/>
                <a:cs typeface="Mrs Saint Delafield"/>
                <a:sym typeface="Mrs Saint Delafield"/>
              </a:rPr>
              <a:t>ValentinaRuecker</a:t>
            </a:r>
            <a:endParaRPr sz="4500">
              <a:solidFill>
                <a:schemeClr val="dk1"/>
              </a:solidFill>
              <a:latin typeface="Mrs Saint Delafield"/>
              <a:ea typeface="Mrs Saint Delafield"/>
              <a:cs typeface="Mrs Saint Delafield"/>
              <a:sym typeface="Mrs Saint Delafield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347675" y="9544650"/>
            <a:ext cx="2552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666666"/>
                </a:solidFill>
                <a:latin typeface="Rubik"/>
                <a:ea typeface="Rubik"/>
                <a:cs typeface="Rubik"/>
                <a:sym typeface="Rubik"/>
              </a:rPr>
              <a:t>TERMS &amp; CONDITIONS</a:t>
            </a:r>
            <a:endParaRPr>
              <a:solidFill>
                <a:srgbClr val="666666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347675" y="9820875"/>
            <a:ext cx="2552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payment in due within 12 days</a:t>
            </a:r>
            <a:endParaRPr b="1"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0" y="10333125"/>
            <a:ext cx="7560000" cy="360000"/>
          </a:xfrm>
          <a:prstGeom prst="rect">
            <a:avLst/>
          </a:prstGeom>
          <a:solidFill>
            <a:srgbClr val="2729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4910155" y="9569475"/>
            <a:ext cx="2297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Account number:</a:t>
            </a: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 123456789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910155" y="9823088"/>
            <a:ext cx="2297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Routing:</a:t>
            </a: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 0987654321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910155" y="9311088"/>
            <a:ext cx="2297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Name of Bank:</a:t>
            </a:r>
            <a:r>
              <a:rPr lang="ru" sz="12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 example-name</a:t>
            </a:r>
            <a:endParaRPr sz="12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356425" y="4957775"/>
            <a:ext cx="6846900" cy="360000"/>
          </a:xfrm>
          <a:prstGeom prst="rect">
            <a:avLst/>
          </a:prstGeom>
          <a:solidFill>
            <a:srgbClr val="2729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 txBox="1"/>
          <p:nvPr/>
        </p:nvSpPr>
        <p:spPr>
          <a:xfrm>
            <a:off x="500063" y="5045375"/>
            <a:ext cx="1471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DESCRIPTION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3679496" y="5045375"/>
            <a:ext cx="970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UNIT PRICE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4733949" y="5045375"/>
            <a:ext cx="733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QTY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6129346" y="5045375"/>
            <a:ext cx="970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AMOUNT</a:t>
            </a:r>
            <a:endParaRPr sz="1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