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okie"/>
      <p:regular r:id="rId7"/>
    </p:embeddedFont>
    <p:embeddedFont>
      <p:font typeface="Lato"/>
      <p:regular r:id="rId8"/>
      <p:bold r:id="rId9"/>
      <p:italic r:id="rId10"/>
      <p:boldItalic r:id="rId11"/>
    </p:embeddedFont>
    <p:embeddedFont>
      <p:font typeface="Caveat Brush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12" Type="http://schemas.openxmlformats.org/officeDocument/2006/relationships/font" Target="fonts/CaveatBrush-regular.fntdata"/><Relationship Id="rId9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okie-regular.fntdata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9ED1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63" y="1"/>
            <a:ext cx="7533474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036800" y="1914525"/>
            <a:ext cx="5486400" cy="743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1. Eat </a:t>
            </a: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Breakfast</a:t>
            </a: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 in Bed</a:t>
            </a:r>
            <a:endParaRPr sz="30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2. Have a picnic</a:t>
            </a:r>
            <a:endParaRPr sz="30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3. Stay Up All Night</a:t>
            </a:r>
            <a:endParaRPr sz="30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4. Take a Bubble Bath Together</a:t>
            </a:r>
            <a:endParaRPr sz="30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5. Create a Relationship Music Playlist</a:t>
            </a:r>
            <a:endParaRPr sz="30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6. Feed Each Other Fondue</a:t>
            </a:r>
            <a:endParaRPr sz="30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7. Get a Couples Massage</a:t>
            </a:r>
            <a:endParaRPr sz="30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8. Watch a Sunset</a:t>
            </a:r>
            <a:endParaRPr sz="30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9. Make Love in a New Location</a:t>
            </a:r>
            <a:endParaRPr sz="30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10. Write Love Letters to Each Other</a:t>
            </a:r>
            <a:endParaRPr sz="30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11. Share Your Wildest Dreams</a:t>
            </a:r>
            <a:endParaRPr sz="30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12. Play Naked Twister</a:t>
            </a:r>
            <a:endParaRPr sz="30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13. Take a Sunset Dinner Cruise</a:t>
            </a:r>
            <a:endParaRPr sz="30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14. Create a Signature </a:t>
            </a: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Couples</a:t>
            </a: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 Cocktail</a:t>
            </a:r>
            <a:endParaRPr sz="30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15. Make Out at a Drive-in Movie</a:t>
            </a:r>
            <a:endParaRPr sz="30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436875" y="9461300"/>
            <a:ext cx="839475" cy="1235250"/>
            <a:chOff x="436875" y="9461300"/>
            <a:chExt cx="839475" cy="1235250"/>
          </a:xfrm>
        </p:grpSpPr>
        <p:pic>
          <p:nvPicPr>
            <p:cNvPr id="58" name="Google Shape;5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36875" y="9461300"/>
              <a:ext cx="839475" cy="6805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9" name="Google Shape;59;p13"/>
            <p:cNvCxnSpPr/>
            <p:nvPr/>
          </p:nvCxnSpPr>
          <p:spPr>
            <a:xfrm rot="10800000">
              <a:off x="857213" y="10029950"/>
              <a:ext cx="0" cy="666600"/>
            </a:xfrm>
            <a:prstGeom prst="straightConnector1">
              <a:avLst/>
            </a:prstGeom>
            <a:noFill/>
            <a:ln cap="flat" cmpd="sng" w="38100">
              <a:solidFill>
                <a:srgbClr val="CB4445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0" name="Google Shape;60;p13"/>
          <p:cNvGrpSpPr/>
          <p:nvPr/>
        </p:nvGrpSpPr>
        <p:grpSpPr>
          <a:xfrm>
            <a:off x="3046725" y="9775925"/>
            <a:ext cx="721612" cy="920625"/>
            <a:chOff x="3046725" y="9775925"/>
            <a:chExt cx="721612" cy="920625"/>
          </a:xfrm>
        </p:grpSpPr>
        <p:pic>
          <p:nvPicPr>
            <p:cNvPr id="61" name="Google Shape;6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046725" y="9775925"/>
              <a:ext cx="721612" cy="5850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" name="Google Shape;62;p13"/>
            <p:cNvCxnSpPr/>
            <p:nvPr/>
          </p:nvCxnSpPr>
          <p:spPr>
            <a:xfrm rot="10800000">
              <a:off x="3407513" y="10234550"/>
              <a:ext cx="0" cy="462000"/>
            </a:xfrm>
            <a:prstGeom prst="straightConnector1">
              <a:avLst/>
            </a:prstGeom>
            <a:noFill/>
            <a:ln cap="flat" cmpd="sng" w="38100">
              <a:solidFill>
                <a:srgbClr val="CB4445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3" name="Google Shape;63;p13"/>
          <p:cNvGrpSpPr/>
          <p:nvPr/>
        </p:nvGrpSpPr>
        <p:grpSpPr>
          <a:xfrm>
            <a:off x="5142225" y="9843350"/>
            <a:ext cx="868375" cy="853200"/>
            <a:chOff x="5142225" y="9843350"/>
            <a:chExt cx="868375" cy="853200"/>
          </a:xfrm>
        </p:grpSpPr>
        <p:pic>
          <p:nvPicPr>
            <p:cNvPr id="64" name="Google Shape;6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-735611">
              <a:off x="5198643" y="9916586"/>
              <a:ext cx="755540" cy="61250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5" name="Google Shape;65;p13"/>
            <p:cNvCxnSpPr/>
            <p:nvPr/>
          </p:nvCxnSpPr>
          <p:spPr>
            <a:xfrm rot="10800000">
              <a:off x="5650638" y="10325150"/>
              <a:ext cx="0" cy="371400"/>
            </a:xfrm>
            <a:prstGeom prst="straightConnector1">
              <a:avLst/>
            </a:prstGeom>
            <a:noFill/>
            <a:ln cap="flat" cmpd="sng" w="38100">
              <a:solidFill>
                <a:srgbClr val="CB4445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66" name="Google Shape;66;p13"/>
          <p:cNvCxnSpPr/>
          <p:nvPr/>
        </p:nvCxnSpPr>
        <p:spPr>
          <a:xfrm rot="10800000">
            <a:off x="4546763" y="9920150"/>
            <a:ext cx="0" cy="7764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7" name="Google Shape;67;p13"/>
          <p:cNvGrpSpPr/>
          <p:nvPr/>
        </p:nvGrpSpPr>
        <p:grpSpPr>
          <a:xfrm>
            <a:off x="1674450" y="9650775"/>
            <a:ext cx="974175" cy="1045775"/>
            <a:chOff x="1674450" y="9650775"/>
            <a:chExt cx="974175" cy="1045775"/>
          </a:xfrm>
        </p:grpSpPr>
        <p:pic>
          <p:nvPicPr>
            <p:cNvPr id="68" name="Google Shape;6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806102">
              <a:off x="1741958" y="9738958"/>
              <a:ext cx="839160" cy="679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9" name="Google Shape;69;p13"/>
            <p:cNvCxnSpPr/>
            <p:nvPr/>
          </p:nvCxnSpPr>
          <p:spPr>
            <a:xfrm rot="10800000">
              <a:off x="2089313" y="10253750"/>
              <a:ext cx="0" cy="442800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0" name="Google Shape;70;p13"/>
          <p:cNvGrpSpPr/>
          <p:nvPr/>
        </p:nvGrpSpPr>
        <p:grpSpPr>
          <a:xfrm flipH="1">
            <a:off x="6172550" y="9296750"/>
            <a:ext cx="974175" cy="1396250"/>
            <a:chOff x="1674450" y="9650775"/>
            <a:chExt cx="974175" cy="1396250"/>
          </a:xfrm>
        </p:grpSpPr>
        <p:pic>
          <p:nvPicPr>
            <p:cNvPr id="71" name="Google Shape;71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806102">
              <a:off x="1741958" y="9738958"/>
              <a:ext cx="839160" cy="67993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2" name="Google Shape;72;p13"/>
            <p:cNvCxnSpPr/>
            <p:nvPr/>
          </p:nvCxnSpPr>
          <p:spPr>
            <a:xfrm rot="10800000">
              <a:off x="2089300" y="10253825"/>
              <a:ext cx="0" cy="793200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73" name="Google Shape;7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27037" y="9413674"/>
            <a:ext cx="839475" cy="6802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4" name="Google Shape;74;p13"/>
          <p:cNvCxnSpPr/>
          <p:nvPr/>
        </p:nvCxnSpPr>
        <p:spPr>
          <a:xfrm rot="10800000">
            <a:off x="4545875" y="9899800"/>
            <a:ext cx="0" cy="7932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5" name="Google Shape;75;p13"/>
          <p:cNvSpPr txBox="1"/>
          <p:nvPr/>
        </p:nvSpPr>
        <p:spPr>
          <a:xfrm>
            <a:off x="0" y="-47625"/>
            <a:ext cx="75600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200">
                <a:solidFill>
                  <a:srgbClr val="CB4445"/>
                </a:solidFill>
                <a:latin typeface="Cookie"/>
                <a:ea typeface="Cookie"/>
                <a:cs typeface="Cookie"/>
                <a:sym typeface="Cookie"/>
              </a:rPr>
              <a:t>Valentine's Day</a:t>
            </a:r>
            <a:endParaRPr sz="11200">
              <a:solidFill>
                <a:srgbClr val="CB4445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2408400" y="1381125"/>
            <a:ext cx="274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800">
                <a:solidFill>
                  <a:srgbClr val="63A6A6"/>
                </a:solidFill>
                <a:latin typeface="Lato"/>
                <a:ea typeface="Lato"/>
                <a:cs typeface="Lato"/>
                <a:sym typeface="Lato"/>
              </a:rPr>
              <a:t>Bucket List</a:t>
            </a:r>
            <a:endParaRPr b="1" sz="3800">
              <a:solidFill>
                <a:srgbClr val="63A6A6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