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</p:sldIdLst>
  <p:sldSz cy="10692000" cx="7560000"/>
  <p:notesSz cx="6858000" cy="9144000"/>
  <p:embeddedFontLst>
    <p:embeddedFont>
      <p:font typeface="Cormorant Garamond"/>
      <p:regular r:id="rId6"/>
      <p:bold r:id="rId7"/>
      <p:italic r:id="rId8"/>
      <p:boldItalic r:id="rId9"/>
    </p:embeddedFont>
    <p:embeddedFont>
      <p:font typeface="Corinthia"/>
      <p:regular r:id="rId10"/>
      <p:bold r:id="rId1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11" Type="http://schemas.openxmlformats.org/officeDocument/2006/relationships/font" Target="fonts/Corinthia-bold.fntdata"/><Relationship Id="rId10" Type="http://schemas.openxmlformats.org/officeDocument/2006/relationships/font" Target="fonts/Corinthia-regular.fntdata"/><Relationship Id="rId9" Type="http://schemas.openxmlformats.org/officeDocument/2006/relationships/font" Target="fonts/CormorantGaramond-boldItalic.fntdata"/><Relationship Id="rId5" Type="http://schemas.openxmlformats.org/officeDocument/2006/relationships/slide" Target="slides/slide1.xml"/><Relationship Id="rId6" Type="http://schemas.openxmlformats.org/officeDocument/2006/relationships/font" Target="fonts/CormorantGaramond-regular.fntdata"/><Relationship Id="rId7" Type="http://schemas.openxmlformats.org/officeDocument/2006/relationships/font" Target="fonts/CormorantGaramond-bold.fntdata"/><Relationship Id="rId8" Type="http://schemas.openxmlformats.org/officeDocument/2006/relationships/font" Target="fonts/CormorantGaramond-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257712" y="1547778"/>
            <a:ext cx="7044600" cy="4266900"/>
          </a:xfrm>
          <a:prstGeom prst="rect">
            <a:avLst/>
          </a:prstGeom>
        </p:spPr>
        <p:txBody>
          <a:bodyPr anchorCtr="0" anchor="b" bIns="113750" lIns="113750" spcFirstLastPara="1" rIns="113750" wrap="square" tIns="1137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1pPr>
            <a:lvl2pPr lvl="1" algn="ctr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2pPr>
            <a:lvl3pPr lvl="2" algn="ctr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3pPr>
            <a:lvl4pPr lvl="3" algn="ctr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4pPr>
            <a:lvl5pPr lvl="4" algn="ctr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5pPr>
            <a:lvl6pPr lvl="5" algn="ctr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6pPr>
            <a:lvl7pPr lvl="6" algn="ctr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7pPr>
            <a:lvl8pPr lvl="7" algn="ctr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8pPr>
            <a:lvl9pPr lvl="8" algn="ctr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257705" y="5891409"/>
            <a:ext cx="7044600" cy="1647600"/>
          </a:xfrm>
          <a:prstGeom prst="rect">
            <a:avLst/>
          </a:prstGeom>
        </p:spPr>
        <p:txBody>
          <a:bodyPr anchorCtr="0" anchor="t" bIns="113750" lIns="113750" spcFirstLastPara="1" rIns="113750" wrap="square" tIns="11375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113750" lIns="113750" spcFirstLastPara="1" rIns="113750" wrap="square" tIns="1137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257705" y="2299346"/>
            <a:ext cx="7044600" cy="4081800"/>
          </a:xfrm>
          <a:prstGeom prst="rect">
            <a:avLst/>
          </a:prstGeom>
        </p:spPr>
        <p:txBody>
          <a:bodyPr anchorCtr="0" anchor="b" bIns="113750" lIns="113750" spcFirstLastPara="1" rIns="113750" wrap="square" tIns="1137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900"/>
              <a:buNone/>
              <a:defRPr sz="149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900"/>
              <a:buNone/>
              <a:defRPr sz="14900"/>
            </a:lvl2pPr>
            <a:lvl3pPr lvl="2" algn="ctr">
              <a:spcBef>
                <a:spcPts val="0"/>
              </a:spcBef>
              <a:spcAft>
                <a:spcPts val="0"/>
              </a:spcAft>
              <a:buSzPts val="14900"/>
              <a:buNone/>
              <a:defRPr sz="14900"/>
            </a:lvl3pPr>
            <a:lvl4pPr lvl="3" algn="ctr">
              <a:spcBef>
                <a:spcPts val="0"/>
              </a:spcBef>
              <a:spcAft>
                <a:spcPts val="0"/>
              </a:spcAft>
              <a:buSzPts val="14900"/>
              <a:buNone/>
              <a:defRPr sz="14900"/>
            </a:lvl4pPr>
            <a:lvl5pPr lvl="4" algn="ctr">
              <a:spcBef>
                <a:spcPts val="0"/>
              </a:spcBef>
              <a:spcAft>
                <a:spcPts val="0"/>
              </a:spcAft>
              <a:buSzPts val="14900"/>
              <a:buNone/>
              <a:defRPr sz="14900"/>
            </a:lvl5pPr>
            <a:lvl6pPr lvl="5" algn="ctr">
              <a:spcBef>
                <a:spcPts val="0"/>
              </a:spcBef>
              <a:spcAft>
                <a:spcPts val="0"/>
              </a:spcAft>
              <a:buSzPts val="14900"/>
              <a:buNone/>
              <a:defRPr sz="14900"/>
            </a:lvl6pPr>
            <a:lvl7pPr lvl="6" algn="ctr">
              <a:spcBef>
                <a:spcPts val="0"/>
              </a:spcBef>
              <a:spcAft>
                <a:spcPts val="0"/>
              </a:spcAft>
              <a:buSzPts val="14900"/>
              <a:buNone/>
              <a:defRPr sz="14900"/>
            </a:lvl7pPr>
            <a:lvl8pPr lvl="7" algn="ctr">
              <a:spcBef>
                <a:spcPts val="0"/>
              </a:spcBef>
              <a:spcAft>
                <a:spcPts val="0"/>
              </a:spcAft>
              <a:buSzPts val="14900"/>
              <a:buNone/>
              <a:defRPr sz="14900"/>
            </a:lvl8pPr>
            <a:lvl9pPr lvl="8" algn="ctr">
              <a:spcBef>
                <a:spcPts val="0"/>
              </a:spcBef>
              <a:spcAft>
                <a:spcPts val="0"/>
              </a:spcAft>
              <a:buSzPts val="14900"/>
              <a:buNone/>
              <a:defRPr sz="149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257705" y="6552657"/>
            <a:ext cx="7044600" cy="2703900"/>
          </a:xfrm>
          <a:prstGeom prst="rect">
            <a:avLst/>
          </a:prstGeom>
        </p:spPr>
        <p:txBody>
          <a:bodyPr anchorCtr="0" anchor="t" bIns="113750" lIns="113750" spcFirstLastPara="1" rIns="113750" wrap="square" tIns="113750">
            <a:normAutofit/>
          </a:bodyPr>
          <a:lstStyle>
            <a:lvl1pPr indent="-368300" lvl="0" marL="457200" algn="ctr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1pPr>
            <a:lvl2pPr indent="-336550" lvl="1" marL="914400" algn="ctr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2pPr>
            <a:lvl3pPr indent="-336550" lvl="2" marL="1371600" algn="ctr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3pPr>
            <a:lvl4pPr indent="-336550" lvl="3" marL="1828800" algn="ctr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4pPr>
            <a:lvl5pPr indent="-336550" lvl="4" marL="2286000" algn="ctr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5pPr>
            <a:lvl6pPr indent="-336550" lvl="5" marL="2743200" algn="ctr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6pPr>
            <a:lvl7pPr indent="-336550" lvl="6" marL="3200400" algn="ctr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7pPr>
            <a:lvl8pPr indent="-336550" lvl="7" marL="3657600" algn="ctr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8pPr>
            <a:lvl9pPr indent="-336550" lvl="8" marL="4114800" algn="ctr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113750" lIns="113750" spcFirstLastPara="1" rIns="113750" wrap="square" tIns="1137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113750" lIns="113750" spcFirstLastPara="1" rIns="113750" wrap="square" tIns="1137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257705" y="4471058"/>
            <a:ext cx="7044600" cy="1749900"/>
          </a:xfrm>
          <a:prstGeom prst="rect">
            <a:avLst/>
          </a:prstGeom>
        </p:spPr>
        <p:txBody>
          <a:bodyPr anchorCtr="0" anchor="ctr" bIns="113750" lIns="113750" spcFirstLastPara="1" rIns="113750" wrap="square" tIns="1137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1pPr>
            <a:lvl2pPr lvl="1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2pPr>
            <a:lvl3pPr lvl="2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3pPr>
            <a:lvl4pPr lvl="3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4pPr>
            <a:lvl5pPr lvl="4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5pPr>
            <a:lvl6pPr lvl="5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6pPr>
            <a:lvl7pPr lvl="6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7pPr>
            <a:lvl8pPr lvl="7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8pPr>
            <a:lvl9pPr lvl="8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113750" lIns="113750" spcFirstLastPara="1" rIns="113750" wrap="square" tIns="1137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257705" y="925091"/>
            <a:ext cx="7044600" cy="1190700"/>
          </a:xfrm>
          <a:prstGeom prst="rect">
            <a:avLst/>
          </a:prstGeom>
        </p:spPr>
        <p:txBody>
          <a:bodyPr anchorCtr="0" anchor="t" bIns="113750" lIns="113750" spcFirstLastPara="1" rIns="113750" wrap="square" tIns="1137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</p:spPr>
        <p:txBody>
          <a:bodyPr anchorCtr="0" anchor="t" bIns="113750" lIns="113750" spcFirstLastPara="1" rIns="113750" wrap="square" tIns="113750">
            <a:normAutofit/>
          </a:bodyPr>
          <a:lstStyle>
            <a:lvl1pPr indent="-368300" lvl="0" marL="45720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1pPr>
            <a:lvl2pPr indent="-336550" lvl="1" marL="91440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2pPr>
            <a:lvl3pPr indent="-336550" lvl="2" marL="137160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3pPr>
            <a:lvl4pPr indent="-336550" lvl="3" marL="182880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4pPr>
            <a:lvl5pPr indent="-336550" lvl="4" marL="228600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5pPr>
            <a:lvl6pPr indent="-336550" lvl="5" marL="274320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6pPr>
            <a:lvl7pPr indent="-336550" lvl="6" marL="320040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7pPr>
            <a:lvl8pPr indent="-336550" lvl="7" marL="365760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8pPr>
            <a:lvl9pPr indent="-336550" lvl="8" marL="411480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113750" lIns="113750" spcFirstLastPara="1" rIns="113750" wrap="square" tIns="1137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257705" y="925091"/>
            <a:ext cx="7044600" cy="1190700"/>
          </a:xfrm>
          <a:prstGeom prst="rect">
            <a:avLst/>
          </a:prstGeom>
        </p:spPr>
        <p:txBody>
          <a:bodyPr anchorCtr="0" anchor="t" bIns="113750" lIns="113750" spcFirstLastPara="1" rIns="113750" wrap="square" tIns="1137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257705" y="2395696"/>
            <a:ext cx="3306900" cy="7101900"/>
          </a:xfrm>
          <a:prstGeom prst="rect">
            <a:avLst/>
          </a:prstGeom>
        </p:spPr>
        <p:txBody>
          <a:bodyPr anchorCtr="0" anchor="t" bIns="113750" lIns="113750" spcFirstLastPara="1" rIns="113750" wrap="square" tIns="113750">
            <a:normAutofit/>
          </a:bodyPr>
          <a:lstStyle>
            <a:lvl1pPr indent="-336550" lvl="0" marL="457200"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1pPr>
            <a:lvl2pPr indent="-323850" lvl="1" marL="9144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2pPr>
            <a:lvl3pPr indent="-323850" lvl="2" marL="13716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3pPr>
            <a:lvl4pPr indent="-323850" lvl="3" marL="18288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4pPr>
            <a:lvl5pPr indent="-323850" lvl="4" marL="22860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5pPr>
            <a:lvl6pPr indent="-323850" lvl="5" marL="27432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6pPr>
            <a:lvl7pPr indent="-323850" lvl="6" marL="32004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7pPr>
            <a:lvl8pPr indent="-323850" lvl="7" marL="36576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8pPr>
            <a:lvl9pPr indent="-323850" lvl="8" marL="41148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3995291" y="2395696"/>
            <a:ext cx="3306900" cy="7101900"/>
          </a:xfrm>
          <a:prstGeom prst="rect">
            <a:avLst/>
          </a:prstGeom>
        </p:spPr>
        <p:txBody>
          <a:bodyPr anchorCtr="0" anchor="t" bIns="113750" lIns="113750" spcFirstLastPara="1" rIns="113750" wrap="square" tIns="113750">
            <a:normAutofit/>
          </a:bodyPr>
          <a:lstStyle>
            <a:lvl1pPr indent="-336550" lvl="0" marL="457200"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1pPr>
            <a:lvl2pPr indent="-323850" lvl="1" marL="9144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2pPr>
            <a:lvl3pPr indent="-323850" lvl="2" marL="13716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3pPr>
            <a:lvl4pPr indent="-323850" lvl="3" marL="18288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4pPr>
            <a:lvl5pPr indent="-323850" lvl="4" marL="22860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5pPr>
            <a:lvl6pPr indent="-323850" lvl="5" marL="27432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6pPr>
            <a:lvl7pPr indent="-323850" lvl="6" marL="32004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7pPr>
            <a:lvl8pPr indent="-323850" lvl="7" marL="36576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8pPr>
            <a:lvl9pPr indent="-323850" lvl="8" marL="41148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113750" lIns="113750" spcFirstLastPara="1" rIns="113750" wrap="square" tIns="1137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257705" y="925091"/>
            <a:ext cx="7044600" cy="1190700"/>
          </a:xfrm>
          <a:prstGeom prst="rect">
            <a:avLst/>
          </a:prstGeom>
        </p:spPr>
        <p:txBody>
          <a:bodyPr anchorCtr="0" anchor="t" bIns="113750" lIns="113750" spcFirstLastPara="1" rIns="113750" wrap="square" tIns="1137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113750" lIns="113750" spcFirstLastPara="1" rIns="113750" wrap="square" tIns="1137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257705" y="1154948"/>
            <a:ext cx="2321700" cy="1570800"/>
          </a:xfrm>
          <a:prstGeom prst="rect">
            <a:avLst/>
          </a:prstGeom>
        </p:spPr>
        <p:txBody>
          <a:bodyPr anchorCtr="0" anchor="b" bIns="113750" lIns="113750" spcFirstLastPara="1" rIns="113750" wrap="square" tIns="1137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257705" y="2888617"/>
            <a:ext cx="2321700" cy="6609000"/>
          </a:xfrm>
          <a:prstGeom prst="rect">
            <a:avLst/>
          </a:prstGeom>
        </p:spPr>
        <p:txBody>
          <a:bodyPr anchorCtr="0" anchor="t" bIns="113750" lIns="113750" spcFirstLastPara="1" rIns="113750" wrap="square" tIns="113750">
            <a:normAutofit/>
          </a:bodyPr>
          <a:lstStyle>
            <a:lvl1pPr indent="-323850" lvl="0" marL="4572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1pPr>
            <a:lvl2pPr indent="-323850" lvl="1" marL="9144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2pPr>
            <a:lvl3pPr indent="-323850" lvl="2" marL="13716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3pPr>
            <a:lvl4pPr indent="-323850" lvl="3" marL="18288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4pPr>
            <a:lvl5pPr indent="-323850" lvl="4" marL="22860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5pPr>
            <a:lvl6pPr indent="-323850" lvl="5" marL="27432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6pPr>
            <a:lvl7pPr indent="-323850" lvl="6" marL="32004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7pPr>
            <a:lvl8pPr indent="-323850" lvl="7" marL="36576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8pPr>
            <a:lvl9pPr indent="-323850" lvl="8" marL="41148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113750" lIns="113750" spcFirstLastPara="1" rIns="113750" wrap="square" tIns="1137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05325" y="935745"/>
            <a:ext cx="5264700" cy="8503800"/>
          </a:xfrm>
          <a:prstGeom prst="rect">
            <a:avLst/>
          </a:prstGeom>
        </p:spPr>
        <p:txBody>
          <a:bodyPr anchorCtr="0" anchor="ctr" bIns="113750" lIns="113750" spcFirstLastPara="1" rIns="113750" wrap="square" tIns="1137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113750" lIns="113750" spcFirstLastPara="1" rIns="113750" wrap="square" tIns="1137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780000" y="-260"/>
            <a:ext cx="3780000" cy="10692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13750" lIns="113750" spcFirstLastPara="1" rIns="113750" wrap="square" tIns="1137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19508" y="2563450"/>
            <a:ext cx="3344400" cy="3081300"/>
          </a:xfrm>
          <a:prstGeom prst="rect">
            <a:avLst/>
          </a:prstGeom>
        </p:spPr>
        <p:txBody>
          <a:bodyPr anchorCtr="0" anchor="b" bIns="113750" lIns="113750" spcFirstLastPara="1" rIns="113750" wrap="square" tIns="1137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19508" y="5826865"/>
            <a:ext cx="3344400" cy="2567400"/>
          </a:xfrm>
          <a:prstGeom prst="rect">
            <a:avLst/>
          </a:prstGeom>
        </p:spPr>
        <p:txBody>
          <a:bodyPr anchorCtr="0" anchor="t" bIns="113750" lIns="113750" spcFirstLastPara="1" rIns="113750" wrap="square" tIns="11375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083839" y="1505164"/>
            <a:ext cx="3172200" cy="7681200"/>
          </a:xfrm>
          <a:prstGeom prst="rect">
            <a:avLst/>
          </a:prstGeom>
        </p:spPr>
        <p:txBody>
          <a:bodyPr anchorCtr="0" anchor="ctr" bIns="113750" lIns="113750" spcFirstLastPara="1" rIns="113750" wrap="square" tIns="113750">
            <a:normAutofit/>
          </a:bodyPr>
          <a:lstStyle>
            <a:lvl1pPr indent="-368300" lvl="0" marL="45720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1pPr>
            <a:lvl2pPr indent="-336550" lvl="1" marL="91440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2pPr>
            <a:lvl3pPr indent="-336550" lvl="2" marL="137160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3pPr>
            <a:lvl4pPr indent="-336550" lvl="3" marL="182880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4pPr>
            <a:lvl5pPr indent="-336550" lvl="4" marL="228600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5pPr>
            <a:lvl6pPr indent="-336550" lvl="5" marL="274320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6pPr>
            <a:lvl7pPr indent="-336550" lvl="6" marL="320040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7pPr>
            <a:lvl8pPr indent="-336550" lvl="7" marL="365760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8pPr>
            <a:lvl9pPr indent="-336550" lvl="8" marL="411480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113750" lIns="113750" spcFirstLastPara="1" rIns="113750" wrap="square" tIns="1137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257705" y="8794266"/>
            <a:ext cx="4959600" cy="1257900"/>
          </a:xfrm>
          <a:prstGeom prst="rect">
            <a:avLst/>
          </a:prstGeom>
        </p:spPr>
        <p:txBody>
          <a:bodyPr anchorCtr="0" anchor="ctr" bIns="113750" lIns="113750" spcFirstLastPara="1" rIns="113750" wrap="square" tIns="113750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113750" lIns="113750" spcFirstLastPara="1" rIns="113750" wrap="square" tIns="1137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57705" y="925091"/>
            <a:ext cx="7044600" cy="11907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750" lIns="113750" spcFirstLastPara="1" rIns="113750" wrap="square" tIns="1137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750" lIns="113750" spcFirstLastPara="1" rIns="113750" wrap="square" tIns="113750">
            <a:normAutofit/>
          </a:bodyPr>
          <a:lstStyle>
            <a:lvl1pPr indent="-3683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Char char="●"/>
              <a:defRPr sz="2200">
                <a:solidFill>
                  <a:schemeClr val="dk2"/>
                </a:solidFill>
              </a:defRPr>
            </a:lvl1pPr>
            <a:lvl2pPr indent="-3365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○"/>
              <a:defRPr sz="1700">
                <a:solidFill>
                  <a:schemeClr val="dk2"/>
                </a:solidFill>
              </a:defRPr>
            </a:lvl2pPr>
            <a:lvl3pPr indent="-3365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■"/>
              <a:defRPr sz="1700">
                <a:solidFill>
                  <a:schemeClr val="dk2"/>
                </a:solidFill>
              </a:defRPr>
            </a:lvl3pPr>
            <a:lvl4pPr indent="-3365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●"/>
              <a:defRPr sz="1700">
                <a:solidFill>
                  <a:schemeClr val="dk2"/>
                </a:solidFill>
              </a:defRPr>
            </a:lvl4pPr>
            <a:lvl5pPr indent="-3365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○"/>
              <a:defRPr sz="1700">
                <a:solidFill>
                  <a:schemeClr val="dk2"/>
                </a:solidFill>
              </a:defRPr>
            </a:lvl5pPr>
            <a:lvl6pPr indent="-3365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■"/>
              <a:defRPr sz="1700">
                <a:solidFill>
                  <a:schemeClr val="dk2"/>
                </a:solidFill>
              </a:defRPr>
            </a:lvl6pPr>
            <a:lvl7pPr indent="-3365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●"/>
              <a:defRPr sz="1700">
                <a:solidFill>
                  <a:schemeClr val="dk2"/>
                </a:solidFill>
              </a:defRPr>
            </a:lvl7pPr>
            <a:lvl8pPr indent="-3365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○"/>
              <a:defRPr sz="1700">
                <a:solidFill>
                  <a:schemeClr val="dk2"/>
                </a:solidFill>
              </a:defRPr>
            </a:lvl8pPr>
            <a:lvl9pPr indent="-3365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■"/>
              <a:defRPr sz="17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3750" lIns="113750" spcFirstLastPara="1" rIns="113750" wrap="square" tIns="113750">
            <a:norm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5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1156950" y="363939"/>
            <a:ext cx="5246100" cy="13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8700">
                <a:solidFill>
                  <a:srgbClr val="544628"/>
                </a:solidFill>
                <a:latin typeface="Corinthia"/>
                <a:ea typeface="Corinthia"/>
                <a:cs typeface="Corinthia"/>
                <a:sym typeface="Corinthia"/>
              </a:rPr>
              <a:t>Paris</a:t>
            </a:r>
            <a:endParaRPr sz="8700">
              <a:solidFill>
                <a:srgbClr val="544628"/>
              </a:solidFill>
              <a:latin typeface="Corinthia"/>
              <a:ea typeface="Corinthia"/>
              <a:cs typeface="Corinthia"/>
              <a:sym typeface="Corinthia"/>
            </a:endParaRPr>
          </a:p>
        </p:txBody>
      </p:sp>
      <p:sp>
        <p:nvSpPr>
          <p:cNvPr id="55" name="Google Shape;55;p13"/>
          <p:cNvSpPr txBox="1"/>
          <p:nvPr/>
        </p:nvSpPr>
        <p:spPr>
          <a:xfrm>
            <a:off x="1156950" y="477857"/>
            <a:ext cx="52461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3300">
                <a:solidFill>
                  <a:srgbClr val="544628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TRAVEL ITINERARY</a:t>
            </a:r>
            <a:endParaRPr b="1" sz="3300">
              <a:solidFill>
                <a:srgbClr val="544628"/>
              </a:solidFill>
              <a:latin typeface="Cormorant Garamond"/>
              <a:ea typeface="Cormorant Garamond"/>
              <a:cs typeface="Cormorant Garamond"/>
              <a:sym typeface="Cormorant Garamond"/>
            </a:endParaRPr>
          </a:p>
        </p:txBody>
      </p:sp>
      <p:cxnSp>
        <p:nvCxnSpPr>
          <p:cNvPr id="56" name="Google Shape;56;p13"/>
          <p:cNvCxnSpPr/>
          <p:nvPr/>
        </p:nvCxnSpPr>
        <p:spPr>
          <a:xfrm>
            <a:off x="674175" y="2106150"/>
            <a:ext cx="6156000" cy="0"/>
          </a:xfrm>
          <a:prstGeom prst="straightConnector1">
            <a:avLst/>
          </a:prstGeom>
          <a:noFill/>
          <a:ln cap="flat" cmpd="sng" w="9525">
            <a:solidFill>
              <a:srgbClr val="544628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7" name="Google Shape;57;p13"/>
          <p:cNvSpPr txBox="1"/>
          <p:nvPr/>
        </p:nvSpPr>
        <p:spPr>
          <a:xfrm>
            <a:off x="669227" y="1854500"/>
            <a:ext cx="1696200" cy="19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1250">
                <a:solidFill>
                  <a:srgbClr val="544628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Destination: </a:t>
            </a:r>
            <a:r>
              <a:rPr lang="uk" sz="1250">
                <a:solidFill>
                  <a:srgbClr val="544628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Paris, France</a:t>
            </a:r>
            <a:endParaRPr sz="1250">
              <a:solidFill>
                <a:srgbClr val="544628"/>
              </a:solidFill>
              <a:latin typeface="Cormorant Garamond"/>
              <a:ea typeface="Cormorant Garamond"/>
              <a:cs typeface="Cormorant Garamond"/>
              <a:sym typeface="Cormorant Garamond"/>
            </a:endParaRPr>
          </a:p>
        </p:txBody>
      </p:sp>
      <p:sp>
        <p:nvSpPr>
          <p:cNvPr id="58" name="Google Shape;58;p13"/>
          <p:cNvSpPr txBox="1"/>
          <p:nvPr/>
        </p:nvSpPr>
        <p:spPr>
          <a:xfrm>
            <a:off x="2458113" y="1854500"/>
            <a:ext cx="1221600" cy="19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1250">
                <a:solidFill>
                  <a:srgbClr val="544628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Duration:</a:t>
            </a:r>
            <a:r>
              <a:rPr lang="uk" sz="1250">
                <a:solidFill>
                  <a:srgbClr val="544628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 3 Days</a:t>
            </a:r>
            <a:endParaRPr sz="1250">
              <a:solidFill>
                <a:srgbClr val="544628"/>
              </a:solidFill>
              <a:latin typeface="Cormorant Garamond"/>
              <a:ea typeface="Cormorant Garamond"/>
              <a:cs typeface="Cormorant Garamond"/>
              <a:sym typeface="Cormorant Garamond"/>
            </a:endParaRPr>
          </a:p>
        </p:txBody>
      </p:sp>
      <p:sp>
        <p:nvSpPr>
          <p:cNvPr id="59" name="Google Shape;59;p13"/>
          <p:cNvSpPr txBox="1"/>
          <p:nvPr/>
        </p:nvSpPr>
        <p:spPr>
          <a:xfrm>
            <a:off x="3772203" y="1854500"/>
            <a:ext cx="1586100" cy="19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1250">
                <a:solidFill>
                  <a:srgbClr val="544628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Date: </a:t>
            </a:r>
            <a:r>
              <a:rPr lang="uk" sz="1250">
                <a:solidFill>
                  <a:srgbClr val="544628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April 15–17, 2025</a:t>
            </a:r>
            <a:endParaRPr sz="1250">
              <a:solidFill>
                <a:srgbClr val="544628"/>
              </a:solidFill>
              <a:latin typeface="Cormorant Garamond"/>
              <a:ea typeface="Cormorant Garamond"/>
              <a:cs typeface="Cormorant Garamond"/>
              <a:sym typeface="Cormorant Garamond"/>
            </a:endParaRPr>
          </a:p>
        </p:txBody>
      </p:sp>
      <p:sp>
        <p:nvSpPr>
          <p:cNvPr id="60" name="Google Shape;60;p13"/>
          <p:cNvSpPr txBox="1"/>
          <p:nvPr/>
        </p:nvSpPr>
        <p:spPr>
          <a:xfrm>
            <a:off x="5450758" y="1854500"/>
            <a:ext cx="1407900" cy="19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1250">
                <a:solidFill>
                  <a:srgbClr val="544628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Departure: </a:t>
            </a:r>
            <a:r>
              <a:rPr lang="uk" sz="1250">
                <a:solidFill>
                  <a:srgbClr val="544628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8:00 AM</a:t>
            </a:r>
            <a:endParaRPr sz="1250">
              <a:solidFill>
                <a:srgbClr val="544628"/>
              </a:solidFill>
              <a:latin typeface="Cormorant Garamond"/>
              <a:ea typeface="Cormorant Garamond"/>
              <a:cs typeface="Cormorant Garamond"/>
              <a:sym typeface="Cormorant Garamond"/>
            </a:endParaRPr>
          </a:p>
        </p:txBody>
      </p:sp>
      <p:sp>
        <p:nvSpPr>
          <p:cNvPr id="61" name="Google Shape;61;p13"/>
          <p:cNvSpPr txBox="1"/>
          <p:nvPr/>
        </p:nvSpPr>
        <p:spPr>
          <a:xfrm>
            <a:off x="2481269" y="2908039"/>
            <a:ext cx="36747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1800">
                <a:solidFill>
                  <a:srgbClr val="544628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Day 1 – Eiffel Tower &amp; Seine River</a:t>
            </a:r>
            <a:endParaRPr b="1" sz="1800">
              <a:solidFill>
                <a:srgbClr val="544628"/>
              </a:solidFill>
              <a:latin typeface="Cormorant Garamond"/>
              <a:ea typeface="Cormorant Garamond"/>
              <a:cs typeface="Cormorant Garamond"/>
              <a:sym typeface="Cormorant Garamond"/>
            </a:endParaRPr>
          </a:p>
        </p:txBody>
      </p:sp>
      <p:sp>
        <p:nvSpPr>
          <p:cNvPr id="62" name="Google Shape;62;p13"/>
          <p:cNvSpPr txBox="1"/>
          <p:nvPr/>
        </p:nvSpPr>
        <p:spPr>
          <a:xfrm>
            <a:off x="2481276" y="3391523"/>
            <a:ext cx="4357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1200">
                <a:solidFill>
                  <a:srgbClr val="544628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Morning (09:00–12:00)</a:t>
            </a:r>
            <a:r>
              <a:rPr lang="uk" sz="1200">
                <a:solidFill>
                  <a:srgbClr val="544628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 - Begin your day with a visit to the iconic Eiffel Tower. Enjoy panoramic views of the city from the observation deck.</a:t>
            </a:r>
            <a:endParaRPr sz="1200">
              <a:solidFill>
                <a:srgbClr val="544628"/>
              </a:solidFill>
              <a:latin typeface="Cormorant Garamond"/>
              <a:ea typeface="Cormorant Garamond"/>
              <a:cs typeface="Cormorant Garamond"/>
              <a:sym typeface="Cormorant Garamond"/>
            </a:endParaRPr>
          </a:p>
        </p:txBody>
      </p:sp>
      <p:sp>
        <p:nvSpPr>
          <p:cNvPr id="63" name="Google Shape;63;p13"/>
          <p:cNvSpPr txBox="1"/>
          <p:nvPr/>
        </p:nvSpPr>
        <p:spPr>
          <a:xfrm>
            <a:off x="2481276" y="3938234"/>
            <a:ext cx="4357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1200">
                <a:solidFill>
                  <a:srgbClr val="544628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Afternoon (14:00–17:00) - </a:t>
            </a:r>
            <a:r>
              <a:rPr lang="uk" sz="1200">
                <a:solidFill>
                  <a:srgbClr val="544628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Relax on a Seine River cruise. Marvel at historic landmarks like Notre-Dame and the Louvre from the water.</a:t>
            </a:r>
            <a:endParaRPr sz="1200">
              <a:solidFill>
                <a:srgbClr val="544628"/>
              </a:solidFill>
              <a:latin typeface="Cormorant Garamond"/>
              <a:ea typeface="Cormorant Garamond"/>
              <a:cs typeface="Cormorant Garamond"/>
              <a:sym typeface="Cormorant Garamond"/>
            </a:endParaRPr>
          </a:p>
        </p:txBody>
      </p:sp>
      <p:cxnSp>
        <p:nvCxnSpPr>
          <p:cNvPr id="64" name="Google Shape;64;p13"/>
          <p:cNvCxnSpPr/>
          <p:nvPr/>
        </p:nvCxnSpPr>
        <p:spPr>
          <a:xfrm>
            <a:off x="2495700" y="4556450"/>
            <a:ext cx="4345800" cy="0"/>
          </a:xfrm>
          <a:prstGeom prst="straightConnector1">
            <a:avLst/>
          </a:prstGeom>
          <a:noFill/>
          <a:ln cap="flat" cmpd="sng" w="9525">
            <a:solidFill>
              <a:srgbClr val="544628"/>
            </a:solidFill>
            <a:prstDash val="solid"/>
            <a:round/>
            <a:headEnd len="med" w="med" type="none"/>
            <a:tailEnd len="med" w="med" type="oval"/>
          </a:ln>
        </p:spPr>
      </p:cxnSp>
      <p:sp>
        <p:nvSpPr>
          <p:cNvPr id="65" name="Google Shape;65;p13"/>
          <p:cNvSpPr txBox="1"/>
          <p:nvPr/>
        </p:nvSpPr>
        <p:spPr>
          <a:xfrm>
            <a:off x="659803" y="5396515"/>
            <a:ext cx="36747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1800">
                <a:solidFill>
                  <a:srgbClr val="544628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Day 2 – Montmartre &amp; Louvre Museum</a:t>
            </a:r>
            <a:endParaRPr b="1" sz="1800">
              <a:solidFill>
                <a:srgbClr val="544628"/>
              </a:solidFill>
              <a:latin typeface="Cormorant Garamond"/>
              <a:ea typeface="Cormorant Garamond"/>
              <a:cs typeface="Cormorant Garamond"/>
              <a:sym typeface="Cormorant Garamond"/>
            </a:endParaRPr>
          </a:p>
        </p:txBody>
      </p:sp>
      <p:sp>
        <p:nvSpPr>
          <p:cNvPr id="66" name="Google Shape;66;p13"/>
          <p:cNvSpPr txBox="1"/>
          <p:nvPr/>
        </p:nvSpPr>
        <p:spPr>
          <a:xfrm>
            <a:off x="659800" y="5880000"/>
            <a:ext cx="44727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1200">
                <a:solidFill>
                  <a:srgbClr val="544628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Morning (09:00–12:00) - </a:t>
            </a:r>
            <a:r>
              <a:rPr lang="uk" sz="1200">
                <a:solidFill>
                  <a:srgbClr val="544628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Stroll through the charming streets of Montmartre and visit the Sacré-Cœur Basilica for breathtaking city views.</a:t>
            </a:r>
            <a:endParaRPr sz="1200">
              <a:solidFill>
                <a:srgbClr val="544628"/>
              </a:solidFill>
              <a:latin typeface="Cormorant Garamond"/>
              <a:ea typeface="Cormorant Garamond"/>
              <a:cs typeface="Cormorant Garamond"/>
              <a:sym typeface="Cormorant Garamond"/>
            </a:endParaRPr>
          </a:p>
        </p:txBody>
      </p:sp>
      <p:sp>
        <p:nvSpPr>
          <p:cNvPr id="67" name="Google Shape;67;p13"/>
          <p:cNvSpPr txBox="1"/>
          <p:nvPr/>
        </p:nvSpPr>
        <p:spPr>
          <a:xfrm>
            <a:off x="659811" y="6426711"/>
            <a:ext cx="4357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1200">
                <a:solidFill>
                  <a:srgbClr val="544628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Afternoon (14:00–17:00) - </a:t>
            </a:r>
            <a:r>
              <a:rPr lang="uk" sz="1200">
                <a:solidFill>
                  <a:srgbClr val="544628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Explore the world-famous Louvre Museum </a:t>
            </a:r>
            <a:endParaRPr sz="1200">
              <a:solidFill>
                <a:srgbClr val="544628"/>
              </a:solidFill>
              <a:latin typeface="Cormorant Garamond"/>
              <a:ea typeface="Cormorant Garamond"/>
              <a:cs typeface="Cormorant Garamond"/>
              <a:sym typeface="Cormorant Garamond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1200">
                <a:solidFill>
                  <a:srgbClr val="544628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and discover masterpieces like the Mona Lisa and Venus de Milo.</a:t>
            </a:r>
            <a:endParaRPr sz="1200">
              <a:solidFill>
                <a:srgbClr val="544628"/>
              </a:solidFill>
              <a:latin typeface="Cormorant Garamond"/>
              <a:ea typeface="Cormorant Garamond"/>
              <a:cs typeface="Cormorant Garamond"/>
              <a:sym typeface="Cormorant Garamond"/>
            </a:endParaRPr>
          </a:p>
        </p:txBody>
      </p:sp>
      <p:cxnSp>
        <p:nvCxnSpPr>
          <p:cNvPr id="68" name="Google Shape;68;p13"/>
          <p:cNvCxnSpPr/>
          <p:nvPr/>
        </p:nvCxnSpPr>
        <p:spPr>
          <a:xfrm>
            <a:off x="674235" y="7044927"/>
            <a:ext cx="4345800" cy="0"/>
          </a:xfrm>
          <a:prstGeom prst="straightConnector1">
            <a:avLst/>
          </a:prstGeom>
          <a:noFill/>
          <a:ln cap="flat" cmpd="sng" w="9525">
            <a:solidFill>
              <a:srgbClr val="544628"/>
            </a:solidFill>
            <a:prstDash val="solid"/>
            <a:round/>
            <a:headEnd len="med" w="med" type="none"/>
            <a:tailEnd len="med" w="med" type="oval"/>
          </a:ln>
        </p:spPr>
      </p:cxnSp>
      <p:grpSp>
        <p:nvGrpSpPr>
          <p:cNvPr id="69" name="Google Shape;69;p13"/>
          <p:cNvGrpSpPr/>
          <p:nvPr/>
        </p:nvGrpSpPr>
        <p:grpSpPr>
          <a:xfrm>
            <a:off x="5313075" y="5280411"/>
            <a:ext cx="1525500" cy="2222400"/>
            <a:chOff x="5313075" y="5280411"/>
            <a:chExt cx="1525500" cy="2222400"/>
          </a:xfrm>
        </p:grpSpPr>
        <p:sp>
          <p:nvSpPr>
            <p:cNvPr id="70" name="Google Shape;70;p13"/>
            <p:cNvSpPr/>
            <p:nvPr/>
          </p:nvSpPr>
          <p:spPr>
            <a:xfrm>
              <a:off x="5313075" y="5280411"/>
              <a:ext cx="1525500" cy="2222400"/>
            </a:xfrm>
            <a:prstGeom prst="roundRect">
              <a:avLst>
                <a:gd fmla="val 50000" name="adj"/>
              </a:avLst>
            </a:prstGeom>
            <a:noFill/>
            <a:ln cap="flat" cmpd="sng" w="9525">
              <a:solidFill>
                <a:srgbClr val="54462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71" name="Google Shape;71;p13"/>
            <p:cNvPicPr preferRelativeResize="0"/>
            <p:nvPr/>
          </p:nvPicPr>
          <p:blipFill rotWithShape="1">
            <a:blip r:embed="rId3">
              <a:alphaModFix/>
            </a:blip>
            <a:srcRect b="21174" l="16297" r="37245" t="39016"/>
            <a:stretch/>
          </p:blipFill>
          <p:spPr>
            <a:xfrm>
              <a:off x="5368775" y="5340411"/>
              <a:ext cx="1414200" cy="2102400"/>
            </a:xfrm>
            <a:prstGeom prst="roundRect">
              <a:avLst>
                <a:gd fmla="val 50000" name="adj"/>
              </a:avLst>
            </a:prstGeom>
            <a:noFill/>
            <a:ln>
              <a:noFill/>
            </a:ln>
          </p:spPr>
        </p:pic>
      </p:grpSp>
      <p:grpSp>
        <p:nvGrpSpPr>
          <p:cNvPr id="72" name="Google Shape;72;p13"/>
          <p:cNvGrpSpPr/>
          <p:nvPr/>
        </p:nvGrpSpPr>
        <p:grpSpPr>
          <a:xfrm>
            <a:off x="664300" y="2791934"/>
            <a:ext cx="1525500" cy="2222400"/>
            <a:chOff x="664300" y="2791934"/>
            <a:chExt cx="1525500" cy="2222400"/>
          </a:xfrm>
        </p:grpSpPr>
        <p:sp>
          <p:nvSpPr>
            <p:cNvPr id="73" name="Google Shape;73;p13"/>
            <p:cNvSpPr/>
            <p:nvPr/>
          </p:nvSpPr>
          <p:spPr>
            <a:xfrm>
              <a:off x="664300" y="2791934"/>
              <a:ext cx="1525500" cy="2222400"/>
            </a:xfrm>
            <a:prstGeom prst="roundRect">
              <a:avLst>
                <a:gd fmla="val 50000" name="adj"/>
              </a:avLst>
            </a:prstGeom>
            <a:noFill/>
            <a:ln cap="flat" cmpd="sng" w="9525">
              <a:solidFill>
                <a:srgbClr val="54462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74" name="Google Shape;74;p13"/>
            <p:cNvPicPr preferRelativeResize="0"/>
            <p:nvPr/>
          </p:nvPicPr>
          <p:blipFill rotWithShape="1">
            <a:blip r:embed="rId4">
              <a:alphaModFix/>
            </a:blip>
            <a:srcRect b="27905" l="26900" r="26909" t="8237"/>
            <a:stretch/>
          </p:blipFill>
          <p:spPr>
            <a:xfrm>
              <a:off x="719650" y="2851934"/>
              <a:ext cx="1414800" cy="2102400"/>
            </a:xfrm>
            <a:prstGeom prst="roundRect">
              <a:avLst>
                <a:gd fmla="val 50000" name="adj"/>
              </a:avLst>
            </a:prstGeom>
            <a:noFill/>
            <a:ln>
              <a:noFill/>
            </a:ln>
          </p:spPr>
        </p:pic>
      </p:grpSp>
      <p:sp>
        <p:nvSpPr>
          <p:cNvPr id="75" name="Google Shape;75;p13"/>
          <p:cNvSpPr txBox="1"/>
          <p:nvPr/>
        </p:nvSpPr>
        <p:spPr>
          <a:xfrm>
            <a:off x="2481269" y="7956664"/>
            <a:ext cx="36747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1800">
                <a:solidFill>
                  <a:srgbClr val="544628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Day 3 – Versailles Palace</a:t>
            </a:r>
            <a:endParaRPr b="1" sz="1800">
              <a:solidFill>
                <a:srgbClr val="544628"/>
              </a:solidFill>
              <a:latin typeface="Cormorant Garamond"/>
              <a:ea typeface="Cormorant Garamond"/>
              <a:cs typeface="Cormorant Garamond"/>
              <a:sym typeface="Cormorant Garamond"/>
            </a:endParaRPr>
          </a:p>
        </p:txBody>
      </p:sp>
      <p:sp>
        <p:nvSpPr>
          <p:cNvPr id="76" name="Google Shape;76;p13"/>
          <p:cNvSpPr txBox="1"/>
          <p:nvPr/>
        </p:nvSpPr>
        <p:spPr>
          <a:xfrm>
            <a:off x="2481276" y="8440148"/>
            <a:ext cx="4357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1200">
                <a:solidFill>
                  <a:srgbClr val="544628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Morning (09:00–12:00) - </a:t>
            </a:r>
            <a:r>
              <a:rPr lang="uk" sz="1200">
                <a:solidFill>
                  <a:srgbClr val="544628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Take a guided tour of the opulent Palace of Versailles, including the Hall of Mirrors and the royal gardens.</a:t>
            </a:r>
            <a:endParaRPr sz="1200">
              <a:solidFill>
                <a:srgbClr val="544628"/>
              </a:solidFill>
              <a:latin typeface="Cormorant Garamond"/>
              <a:ea typeface="Cormorant Garamond"/>
              <a:cs typeface="Cormorant Garamond"/>
              <a:sym typeface="Cormorant Garamond"/>
            </a:endParaRPr>
          </a:p>
        </p:txBody>
      </p:sp>
      <p:sp>
        <p:nvSpPr>
          <p:cNvPr id="77" name="Google Shape;77;p13"/>
          <p:cNvSpPr txBox="1"/>
          <p:nvPr/>
        </p:nvSpPr>
        <p:spPr>
          <a:xfrm>
            <a:off x="2481276" y="8986859"/>
            <a:ext cx="4357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1200">
                <a:solidFill>
                  <a:srgbClr val="544628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Afternoon (14:00–17:00) - </a:t>
            </a:r>
            <a:r>
              <a:rPr lang="uk" sz="1200">
                <a:solidFill>
                  <a:srgbClr val="544628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Return to Paris for some free time to shop at Champs-Élysées or enjoy local cuisine at a nearby café.</a:t>
            </a:r>
            <a:endParaRPr sz="1200">
              <a:solidFill>
                <a:srgbClr val="544628"/>
              </a:solidFill>
              <a:latin typeface="Cormorant Garamond"/>
              <a:ea typeface="Cormorant Garamond"/>
              <a:cs typeface="Cormorant Garamond"/>
              <a:sym typeface="Cormorant Garamond"/>
            </a:endParaRPr>
          </a:p>
        </p:txBody>
      </p:sp>
      <p:cxnSp>
        <p:nvCxnSpPr>
          <p:cNvPr id="78" name="Google Shape;78;p13"/>
          <p:cNvCxnSpPr/>
          <p:nvPr/>
        </p:nvCxnSpPr>
        <p:spPr>
          <a:xfrm>
            <a:off x="2495700" y="9605075"/>
            <a:ext cx="4345800" cy="0"/>
          </a:xfrm>
          <a:prstGeom prst="straightConnector1">
            <a:avLst/>
          </a:prstGeom>
          <a:noFill/>
          <a:ln cap="flat" cmpd="sng" w="9525">
            <a:solidFill>
              <a:srgbClr val="544628"/>
            </a:solidFill>
            <a:prstDash val="solid"/>
            <a:round/>
            <a:headEnd len="med" w="med" type="none"/>
            <a:tailEnd len="med" w="med" type="oval"/>
          </a:ln>
        </p:spPr>
      </p:cxnSp>
      <p:grpSp>
        <p:nvGrpSpPr>
          <p:cNvPr id="79" name="Google Shape;79;p13"/>
          <p:cNvGrpSpPr/>
          <p:nvPr/>
        </p:nvGrpSpPr>
        <p:grpSpPr>
          <a:xfrm>
            <a:off x="664300" y="7840559"/>
            <a:ext cx="1525500" cy="2222400"/>
            <a:chOff x="664300" y="7840559"/>
            <a:chExt cx="1525500" cy="2222400"/>
          </a:xfrm>
        </p:grpSpPr>
        <p:sp>
          <p:nvSpPr>
            <p:cNvPr id="80" name="Google Shape;80;p13"/>
            <p:cNvSpPr/>
            <p:nvPr/>
          </p:nvSpPr>
          <p:spPr>
            <a:xfrm>
              <a:off x="664300" y="7840559"/>
              <a:ext cx="1525500" cy="2222400"/>
            </a:xfrm>
            <a:prstGeom prst="roundRect">
              <a:avLst>
                <a:gd fmla="val 50000" name="adj"/>
              </a:avLst>
            </a:prstGeom>
            <a:noFill/>
            <a:ln cap="flat" cmpd="sng" w="9525">
              <a:solidFill>
                <a:srgbClr val="54462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81" name="Google Shape;81;p13"/>
            <p:cNvPicPr preferRelativeResize="0"/>
            <p:nvPr/>
          </p:nvPicPr>
          <p:blipFill rotWithShape="1">
            <a:blip r:embed="rId5">
              <a:alphaModFix/>
            </a:blip>
            <a:srcRect b="6024" l="15775" r="23032" t="3510"/>
            <a:stretch/>
          </p:blipFill>
          <p:spPr>
            <a:xfrm>
              <a:off x="719650" y="7899659"/>
              <a:ext cx="1414800" cy="2104200"/>
            </a:xfrm>
            <a:prstGeom prst="roundRect">
              <a:avLst>
                <a:gd fmla="val 50000" name="adj"/>
              </a:avLst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