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4572000" cx="6400800"/>
  <p:notesSz cx="6858000" cy="9144000"/>
  <p:embeddedFontLst>
    <p:embeddedFont>
      <p:font typeface="Lavishly Yours"/>
      <p:regular r:id="rId8"/>
    </p:embeddedFont>
    <p:embeddedFont>
      <p:font typeface="Vidaloka"/>
      <p:regular r:id="rId9"/>
    </p:embeddedFont>
    <p:embeddedFont>
      <p:font typeface="Bitter"/>
      <p:regular r:id="rId10"/>
      <p:bold r:id="rId11"/>
      <p:italic r:id="rId12"/>
      <p:boldItalic r:id="rId13"/>
    </p:embeddedFont>
    <p:embeddedFont>
      <p:font typeface="Bitter Medium"/>
      <p:regular r:id="rId14"/>
      <p:bold r:id="rId15"/>
      <p:italic r:id="rId16"/>
      <p:boldItalic r:id="rId17"/>
    </p:embeddedFont>
    <p:embeddedFont>
      <p:font typeface="Bitter SemiBold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4">
          <p15:clr>
            <a:srgbClr val="747775"/>
          </p15:clr>
        </p15:guide>
        <p15:guide id="2" pos="357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"/>
        <p:guide pos="35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itterSemiBold-italic.fntdata"/><Relationship Id="rId11" Type="http://schemas.openxmlformats.org/officeDocument/2006/relationships/font" Target="fonts/Bitter-bold.fntdata"/><Relationship Id="rId10" Type="http://schemas.openxmlformats.org/officeDocument/2006/relationships/font" Target="fonts/Bitter-regular.fntdata"/><Relationship Id="rId21" Type="http://schemas.openxmlformats.org/officeDocument/2006/relationships/font" Target="fonts/BitterSemiBold-boldItalic.fntdata"/><Relationship Id="rId13" Type="http://schemas.openxmlformats.org/officeDocument/2006/relationships/font" Target="fonts/Bitter-boldItalic.fntdata"/><Relationship Id="rId12" Type="http://schemas.openxmlformats.org/officeDocument/2006/relationships/font" Target="fonts/Bitter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Vidaloka-regular.fntdata"/><Relationship Id="rId15" Type="http://schemas.openxmlformats.org/officeDocument/2006/relationships/font" Target="fonts/BitterMedium-bold.fntdata"/><Relationship Id="rId14" Type="http://schemas.openxmlformats.org/officeDocument/2006/relationships/font" Target="fonts/BitterMedium-regular.fntdata"/><Relationship Id="rId17" Type="http://schemas.openxmlformats.org/officeDocument/2006/relationships/font" Target="fonts/BitterMedium-boldItalic.fntdata"/><Relationship Id="rId16" Type="http://schemas.openxmlformats.org/officeDocument/2006/relationships/font" Target="fonts/BitterMedium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BitterSemiBold-bold.fntdata"/><Relationship Id="rId6" Type="http://schemas.openxmlformats.org/officeDocument/2006/relationships/slide" Target="slides/slide1.xml"/><Relationship Id="rId18" Type="http://schemas.openxmlformats.org/officeDocument/2006/relationships/font" Target="fonts/BitterSemiBold-regular.fntdata"/><Relationship Id="rId7" Type="http://schemas.openxmlformats.org/officeDocument/2006/relationships/slide" Target="slides/slide2.xml"/><Relationship Id="rId8" Type="http://schemas.openxmlformats.org/officeDocument/2006/relationships/font" Target="fonts/LavishlyYour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5d13febec_0_57:notes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e5d13febec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18196" y="661844"/>
            <a:ext cx="5964300" cy="1824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18190" y="2519222"/>
            <a:ext cx="5964300" cy="7044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18190" y="983222"/>
            <a:ext cx="5964300" cy="17454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18190" y="2801978"/>
            <a:ext cx="5964300" cy="11562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18190" y="1911867"/>
            <a:ext cx="5964300" cy="7482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1819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38268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18190" y="493867"/>
            <a:ext cx="1965600" cy="6717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18190" y="1235200"/>
            <a:ext cx="1965600" cy="2826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43175" y="400133"/>
            <a:ext cx="4457400" cy="36363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200400" y="-111"/>
            <a:ext cx="3200400" cy="457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69750" lIns="69750" spcFirstLastPara="1" rIns="69750" wrap="square" tIns="69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85850" y="1096156"/>
            <a:ext cx="2831700" cy="1317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85850" y="2491622"/>
            <a:ext cx="2831700" cy="1098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457650" y="643622"/>
            <a:ext cx="2685900" cy="32844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18190" y="3760511"/>
            <a:ext cx="4199100" cy="5379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670112" y="316955"/>
            <a:ext cx="5248337" cy="3683413"/>
            <a:chOff x="670112" y="252012"/>
            <a:chExt cx="5248337" cy="3683413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670112" y="252012"/>
              <a:ext cx="5248337" cy="1385400"/>
              <a:chOff x="670112" y="252012"/>
              <a:chExt cx="5248337" cy="1385400"/>
            </a:xfrm>
          </p:grpSpPr>
          <p:pic>
            <p:nvPicPr>
              <p:cNvPr id="56" name="Google Shape;56;p1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720000" y="506177"/>
                <a:ext cx="4967268" cy="11095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57" name="Google Shape;57;p13"/>
              <p:cNvGrpSpPr/>
              <p:nvPr/>
            </p:nvGrpSpPr>
            <p:grpSpPr>
              <a:xfrm>
                <a:off x="670112" y="252012"/>
                <a:ext cx="5248337" cy="1385400"/>
                <a:chOff x="670112" y="252012"/>
                <a:chExt cx="5248337" cy="1385400"/>
              </a:xfrm>
            </p:grpSpPr>
            <p:sp>
              <p:nvSpPr>
                <p:cNvPr id="58" name="Google Shape;58;p13"/>
                <p:cNvSpPr txBox="1"/>
                <p:nvPr/>
              </p:nvSpPr>
              <p:spPr>
                <a:xfrm>
                  <a:off x="670112" y="252012"/>
                  <a:ext cx="2785500" cy="138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0">
                      <a:solidFill>
                        <a:srgbClr val="DBC9B1"/>
                      </a:solidFill>
                      <a:latin typeface="Vidaloka"/>
                      <a:ea typeface="Vidaloka"/>
                      <a:cs typeface="Vidaloka"/>
                      <a:sym typeface="Vidaloka"/>
                    </a:rPr>
                    <a:t>GIFT </a:t>
                  </a:r>
                  <a:endParaRPr sz="9000">
                    <a:solidFill>
                      <a:srgbClr val="DBC9B1"/>
                    </a:solidFill>
                    <a:latin typeface="Vidaloka"/>
                    <a:ea typeface="Vidaloka"/>
                    <a:cs typeface="Vidaloka"/>
                    <a:sym typeface="Vidaloka"/>
                  </a:endParaRPr>
                </a:p>
              </p:txBody>
            </p:sp>
            <p:sp>
              <p:nvSpPr>
                <p:cNvPr id="59" name="Google Shape;59;p13"/>
                <p:cNvSpPr txBox="1"/>
                <p:nvPr/>
              </p:nvSpPr>
              <p:spPr>
                <a:xfrm>
                  <a:off x="3132949" y="590300"/>
                  <a:ext cx="2785500" cy="892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5800">
                      <a:solidFill>
                        <a:srgbClr val="494446"/>
                      </a:solidFill>
                      <a:latin typeface="Lavishly Yours"/>
                      <a:ea typeface="Lavishly Yours"/>
                      <a:cs typeface="Lavishly Yours"/>
                      <a:sym typeface="Lavishly Yours"/>
                    </a:rPr>
                    <a:t>Certificate</a:t>
                  </a:r>
                  <a:endParaRPr sz="5800">
                    <a:solidFill>
                      <a:srgbClr val="494446"/>
                    </a:solidFill>
                    <a:latin typeface="Lavishly Yours"/>
                    <a:ea typeface="Lavishly Yours"/>
                    <a:cs typeface="Lavishly Yours"/>
                    <a:sym typeface="Lavishly Yours"/>
                  </a:endParaRPr>
                </a:p>
              </p:txBody>
            </p:sp>
          </p:grpSp>
        </p:grpSp>
        <p:grpSp>
          <p:nvGrpSpPr>
            <p:cNvPr id="60" name="Google Shape;60;p13"/>
            <p:cNvGrpSpPr/>
            <p:nvPr/>
          </p:nvGrpSpPr>
          <p:grpSpPr>
            <a:xfrm>
              <a:off x="734300" y="1819325"/>
              <a:ext cx="4941238" cy="1256700"/>
              <a:chOff x="734300" y="1819325"/>
              <a:chExt cx="4941238" cy="1256700"/>
            </a:xfrm>
          </p:grpSpPr>
          <p:grpSp>
            <p:nvGrpSpPr>
              <p:cNvPr id="61" name="Google Shape;61;p13"/>
              <p:cNvGrpSpPr/>
              <p:nvPr/>
            </p:nvGrpSpPr>
            <p:grpSpPr>
              <a:xfrm>
                <a:off x="4501938" y="1860875"/>
                <a:ext cx="1173600" cy="1173600"/>
                <a:chOff x="3073825" y="1851825"/>
                <a:chExt cx="1173600" cy="1173600"/>
              </a:xfrm>
            </p:grpSpPr>
            <p:sp>
              <p:nvSpPr>
                <p:cNvPr id="62" name="Google Shape;62;p13"/>
                <p:cNvSpPr/>
                <p:nvPr/>
              </p:nvSpPr>
              <p:spPr>
                <a:xfrm>
                  <a:off x="3073825" y="1851825"/>
                  <a:ext cx="1173600" cy="1173600"/>
                </a:xfrm>
                <a:prstGeom prst="ellipse">
                  <a:avLst/>
                </a:prstGeom>
                <a:solidFill>
                  <a:srgbClr val="F1EDE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3" name="Google Shape;63;p13"/>
                <p:cNvSpPr txBox="1"/>
                <p:nvPr/>
              </p:nvSpPr>
              <p:spPr>
                <a:xfrm>
                  <a:off x="3113882" y="2246175"/>
                  <a:ext cx="1093500" cy="384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2500">
                      <a:solidFill>
                        <a:schemeClr val="lt1"/>
                      </a:solidFill>
                      <a:latin typeface="Vidaloka"/>
                      <a:ea typeface="Vidaloka"/>
                      <a:cs typeface="Vidaloka"/>
                      <a:sym typeface="Vidaloka"/>
                    </a:rPr>
                    <a:t>LOGO</a:t>
                  </a:r>
                  <a:endParaRPr sz="2500">
                    <a:solidFill>
                      <a:schemeClr val="lt1"/>
                    </a:solidFill>
                    <a:latin typeface="Vidaloka"/>
                    <a:ea typeface="Vidaloka"/>
                    <a:cs typeface="Vidaloka"/>
                    <a:sym typeface="Vidaloka"/>
                  </a:endParaRPr>
                </a:p>
              </p:txBody>
            </p:sp>
          </p:grpSp>
          <p:grpSp>
            <p:nvGrpSpPr>
              <p:cNvPr id="64" name="Google Shape;64;p13"/>
              <p:cNvGrpSpPr/>
              <p:nvPr/>
            </p:nvGrpSpPr>
            <p:grpSpPr>
              <a:xfrm>
                <a:off x="734300" y="1819325"/>
                <a:ext cx="3221275" cy="1256700"/>
                <a:chOff x="734300" y="1819325"/>
                <a:chExt cx="3221275" cy="1256700"/>
              </a:xfrm>
            </p:grpSpPr>
            <p:grpSp>
              <p:nvGrpSpPr>
                <p:cNvPr id="65" name="Google Shape;65;p13"/>
                <p:cNvGrpSpPr/>
                <p:nvPr/>
              </p:nvGrpSpPr>
              <p:grpSpPr>
                <a:xfrm>
                  <a:off x="843774" y="1819325"/>
                  <a:ext cx="3111801" cy="1256700"/>
                  <a:chOff x="843774" y="1819325"/>
                  <a:chExt cx="3111801" cy="1256700"/>
                </a:xfrm>
              </p:grpSpPr>
              <p:grpSp>
                <p:nvGrpSpPr>
                  <p:cNvPr id="66" name="Google Shape;66;p13"/>
                  <p:cNvGrpSpPr/>
                  <p:nvPr/>
                </p:nvGrpSpPr>
                <p:grpSpPr>
                  <a:xfrm>
                    <a:off x="843774" y="1819325"/>
                    <a:ext cx="3111607" cy="190975"/>
                    <a:chOff x="843774" y="1819325"/>
                    <a:chExt cx="3111607" cy="190975"/>
                  </a:xfrm>
                </p:grpSpPr>
                <p:sp>
                  <p:nvSpPr>
                    <p:cNvPr id="67" name="Google Shape;67;p13"/>
                    <p:cNvSpPr txBox="1"/>
                    <p:nvPr/>
                  </p:nvSpPr>
                  <p:spPr>
                    <a:xfrm>
                      <a:off x="843774" y="1825500"/>
                      <a:ext cx="3039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solidFill>
                            <a:srgbClr val="666164"/>
                          </a:solidFill>
                          <a:latin typeface="Bitter Medium"/>
                          <a:ea typeface="Bitter Medium"/>
                          <a:cs typeface="Bitter Medium"/>
                          <a:sym typeface="Bitter Medium"/>
                        </a:rPr>
                        <a:t>To:</a:t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  <p:cxnSp>
                  <p:nvCxnSpPr>
                    <p:cNvPr id="68" name="Google Shape;68;p13"/>
                    <p:cNvCxnSpPr/>
                    <p:nvPr/>
                  </p:nvCxnSpPr>
                  <p:spPr>
                    <a:xfrm>
                      <a:off x="1097875" y="2007418"/>
                      <a:ext cx="28575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F2F1F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69" name="Google Shape;69;p13"/>
                    <p:cNvSpPr txBox="1"/>
                    <p:nvPr/>
                  </p:nvSpPr>
                  <p:spPr>
                    <a:xfrm>
                      <a:off x="1097881" y="1819325"/>
                      <a:ext cx="28575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</p:grpSp>
              <p:grpSp>
                <p:nvGrpSpPr>
                  <p:cNvPr id="70" name="Google Shape;70;p13"/>
                  <p:cNvGrpSpPr/>
                  <p:nvPr/>
                </p:nvGrpSpPr>
                <p:grpSpPr>
                  <a:xfrm>
                    <a:off x="843775" y="2173425"/>
                    <a:ext cx="3111700" cy="190975"/>
                    <a:chOff x="843775" y="2173425"/>
                    <a:chExt cx="3111700" cy="190975"/>
                  </a:xfrm>
                </p:grpSpPr>
                <p:sp>
                  <p:nvSpPr>
                    <p:cNvPr id="71" name="Google Shape;71;p13"/>
                    <p:cNvSpPr txBox="1"/>
                    <p:nvPr/>
                  </p:nvSpPr>
                  <p:spPr>
                    <a:xfrm>
                      <a:off x="843775" y="2179600"/>
                      <a:ext cx="4419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solidFill>
                            <a:srgbClr val="666164"/>
                          </a:solidFill>
                          <a:latin typeface="Bitter Medium"/>
                          <a:ea typeface="Bitter Medium"/>
                          <a:cs typeface="Bitter Medium"/>
                          <a:sym typeface="Bitter Medium"/>
                        </a:rPr>
                        <a:t>From:</a:t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  <p:cxnSp>
                  <p:nvCxnSpPr>
                    <p:cNvPr id="72" name="Google Shape;72;p13"/>
                    <p:cNvCxnSpPr/>
                    <p:nvPr/>
                  </p:nvCxnSpPr>
                  <p:spPr>
                    <a:xfrm>
                      <a:off x="1316375" y="2361518"/>
                      <a:ext cx="2639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F2F1F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73" name="Google Shape;73;p13"/>
                    <p:cNvSpPr txBox="1"/>
                    <p:nvPr/>
                  </p:nvSpPr>
                  <p:spPr>
                    <a:xfrm>
                      <a:off x="1315302" y="2173425"/>
                      <a:ext cx="26391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</p:grpSp>
              <p:grpSp>
                <p:nvGrpSpPr>
                  <p:cNvPr id="74" name="Google Shape;74;p13"/>
                  <p:cNvGrpSpPr/>
                  <p:nvPr/>
                </p:nvGrpSpPr>
                <p:grpSpPr>
                  <a:xfrm>
                    <a:off x="843776" y="2523275"/>
                    <a:ext cx="3111724" cy="190975"/>
                    <a:chOff x="843776" y="1819319"/>
                    <a:chExt cx="3111724" cy="190975"/>
                  </a:xfrm>
                </p:grpSpPr>
                <p:sp>
                  <p:nvSpPr>
                    <p:cNvPr id="75" name="Google Shape;75;p13"/>
                    <p:cNvSpPr txBox="1"/>
                    <p:nvPr/>
                  </p:nvSpPr>
                  <p:spPr>
                    <a:xfrm>
                      <a:off x="843776" y="1825494"/>
                      <a:ext cx="6267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solidFill>
                            <a:srgbClr val="666164"/>
                          </a:solidFill>
                          <a:latin typeface="Bitter Medium"/>
                          <a:ea typeface="Bitter Medium"/>
                          <a:cs typeface="Bitter Medium"/>
                          <a:sym typeface="Bitter Medium"/>
                        </a:rPr>
                        <a:t>Amount:</a:t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  <p:cxnSp>
                  <p:nvCxnSpPr>
                    <p:cNvPr id="76" name="Google Shape;76;p13"/>
                    <p:cNvCxnSpPr/>
                    <p:nvPr/>
                  </p:nvCxnSpPr>
                  <p:spPr>
                    <a:xfrm>
                      <a:off x="1526400" y="2007419"/>
                      <a:ext cx="2429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F2F1F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77" name="Google Shape;77;p13"/>
                    <p:cNvSpPr txBox="1"/>
                    <p:nvPr/>
                  </p:nvSpPr>
                  <p:spPr>
                    <a:xfrm>
                      <a:off x="1522326" y="1819319"/>
                      <a:ext cx="24330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</p:grpSp>
              <p:grpSp>
                <p:nvGrpSpPr>
                  <p:cNvPr id="78" name="Google Shape;78;p13"/>
                  <p:cNvGrpSpPr/>
                  <p:nvPr/>
                </p:nvGrpSpPr>
                <p:grpSpPr>
                  <a:xfrm>
                    <a:off x="843775" y="2885050"/>
                    <a:ext cx="3111800" cy="190975"/>
                    <a:chOff x="843775" y="2173413"/>
                    <a:chExt cx="3111800" cy="190975"/>
                  </a:xfrm>
                </p:grpSpPr>
                <p:sp>
                  <p:nvSpPr>
                    <p:cNvPr id="79" name="Google Shape;79;p13"/>
                    <p:cNvSpPr txBox="1"/>
                    <p:nvPr/>
                  </p:nvSpPr>
                  <p:spPr>
                    <a:xfrm>
                      <a:off x="843775" y="2179588"/>
                      <a:ext cx="5313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solidFill>
                            <a:srgbClr val="666164"/>
                          </a:solidFill>
                          <a:latin typeface="Bitter Medium"/>
                          <a:ea typeface="Bitter Medium"/>
                          <a:cs typeface="Bitter Medium"/>
                          <a:sym typeface="Bitter Medium"/>
                        </a:rPr>
                        <a:t>Expir</a:t>
                      </a:r>
                      <a:r>
                        <a:rPr lang="uk" sz="1200">
                          <a:solidFill>
                            <a:srgbClr val="666164"/>
                          </a:solidFill>
                          <a:latin typeface="Bitter Medium"/>
                          <a:ea typeface="Bitter Medium"/>
                          <a:cs typeface="Bitter Medium"/>
                          <a:sym typeface="Bitter Medium"/>
                        </a:rPr>
                        <a:t>y</a:t>
                      </a:r>
                      <a:r>
                        <a:rPr lang="uk" sz="1200">
                          <a:solidFill>
                            <a:srgbClr val="666164"/>
                          </a:solidFill>
                          <a:latin typeface="Bitter Medium"/>
                          <a:ea typeface="Bitter Medium"/>
                          <a:cs typeface="Bitter Medium"/>
                          <a:sym typeface="Bitter Medium"/>
                        </a:rPr>
                        <a:t>:</a:t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  <p:cxnSp>
                  <p:nvCxnSpPr>
                    <p:cNvPr id="80" name="Google Shape;80;p13"/>
                    <p:cNvCxnSpPr/>
                    <p:nvPr/>
                  </p:nvCxnSpPr>
                  <p:spPr>
                    <a:xfrm>
                      <a:off x="1401675" y="2361513"/>
                      <a:ext cx="25539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F2F1F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81" name="Google Shape;81;p13"/>
                    <p:cNvSpPr txBox="1"/>
                    <p:nvPr/>
                  </p:nvSpPr>
                  <p:spPr>
                    <a:xfrm>
                      <a:off x="1394050" y="2173413"/>
                      <a:ext cx="2560500" cy="1848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164"/>
                        </a:solidFill>
                        <a:latin typeface="Bitter Medium"/>
                        <a:ea typeface="Bitter Medium"/>
                        <a:cs typeface="Bitter Medium"/>
                        <a:sym typeface="Bitter Medium"/>
                      </a:endParaRPr>
                    </a:p>
                  </p:txBody>
                </p:sp>
              </p:grpSp>
            </p:grpSp>
            <p:cxnSp>
              <p:nvCxnSpPr>
                <p:cNvPr id="82" name="Google Shape;82;p13"/>
                <p:cNvCxnSpPr/>
                <p:nvPr/>
              </p:nvCxnSpPr>
              <p:spPr>
                <a:xfrm>
                  <a:off x="734300" y="1856450"/>
                  <a:ext cx="0" cy="11850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9D7D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83" name="Google Shape;83;p13"/>
            <p:cNvGrpSpPr/>
            <p:nvPr/>
          </p:nvGrpSpPr>
          <p:grpSpPr>
            <a:xfrm>
              <a:off x="720001" y="3496375"/>
              <a:ext cx="4961100" cy="439050"/>
              <a:chOff x="720001" y="3496375"/>
              <a:chExt cx="4961100" cy="43905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720002" y="3496381"/>
                <a:ext cx="1264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666164"/>
                    </a:solidFill>
                    <a:latin typeface="Bitter SemiBold"/>
                    <a:ea typeface="Bitter SemiBold"/>
                    <a:cs typeface="Bitter SemiBold"/>
                    <a:sym typeface="Bitter SemiBold"/>
                  </a:rPr>
                  <a:t>P:</a:t>
                </a:r>
                <a:r>
                  <a:rPr lang="uk" sz="1100">
                    <a:solidFill>
                      <a:srgbClr val="666164"/>
                    </a:solidFill>
                    <a:latin typeface="Bitter Medium"/>
                    <a:ea typeface="Bitter Medium"/>
                    <a:cs typeface="Bitter Medium"/>
                    <a:sym typeface="Bitter Medium"/>
                  </a:rPr>
                  <a:t> +1-012-3456-789</a:t>
                </a:r>
                <a:endParaRPr sz="1100">
                  <a:solidFill>
                    <a:srgbClr val="666164"/>
                  </a:solidFill>
                  <a:latin typeface="Bitter Medium"/>
                  <a:ea typeface="Bitter Medium"/>
                  <a:cs typeface="Bitter Medium"/>
                  <a:sym typeface="Bitter Medium"/>
                </a:endParaRPr>
              </a:p>
            </p:txBody>
          </p:sp>
          <p:cxnSp>
            <p:nvCxnSpPr>
              <p:cNvPr id="85" name="Google Shape;85;p13"/>
              <p:cNvCxnSpPr/>
              <p:nvPr/>
            </p:nvCxnSpPr>
            <p:spPr>
              <a:xfrm>
                <a:off x="2009775" y="3522225"/>
                <a:ext cx="0" cy="1287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6" name="Google Shape;86;p13"/>
              <p:cNvSpPr txBox="1"/>
              <p:nvPr/>
            </p:nvSpPr>
            <p:spPr>
              <a:xfrm>
                <a:off x="2050649" y="3496375"/>
                <a:ext cx="179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666164"/>
                    </a:solidFill>
                    <a:latin typeface="Bitter SemiBold"/>
                    <a:ea typeface="Bitter SemiBold"/>
                    <a:cs typeface="Bitter SemiBold"/>
                    <a:sym typeface="Bitter SemiBold"/>
                  </a:rPr>
                  <a:t>M: </a:t>
                </a:r>
                <a:r>
                  <a:rPr lang="uk" sz="1100">
                    <a:solidFill>
                      <a:srgbClr val="666164"/>
                    </a:solidFill>
                    <a:latin typeface="Bitter"/>
                    <a:ea typeface="Bitter"/>
                    <a:cs typeface="Bitter"/>
                    <a:sym typeface="Bitter"/>
                  </a:rPr>
                  <a:t>companyname@mail.ltd</a:t>
                </a:r>
                <a:endParaRPr sz="1100">
                  <a:solidFill>
                    <a:srgbClr val="666164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  <p:cxnSp>
            <p:nvCxnSpPr>
              <p:cNvPr id="87" name="Google Shape;87;p13"/>
              <p:cNvCxnSpPr/>
              <p:nvPr/>
            </p:nvCxnSpPr>
            <p:spPr>
              <a:xfrm>
                <a:off x="3883950" y="3522225"/>
                <a:ext cx="0" cy="1287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8" name="Google Shape;88;p13"/>
              <p:cNvSpPr txBox="1"/>
              <p:nvPr/>
            </p:nvSpPr>
            <p:spPr>
              <a:xfrm>
                <a:off x="3919350" y="3496375"/>
                <a:ext cx="1761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666164"/>
                    </a:solidFill>
                    <a:latin typeface="Bitter SemiBold"/>
                    <a:ea typeface="Bitter SemiBold"/>
                    <a:cs typeface="Bitter SemiBold"/>
                    <a:sym typeface="Bitter SemiBold"/>
                  </a:rPr>
                  <a:t>W: </a:t>
                </a:r>
                <a:r>
                  <a:rPr lang="uk" sz="1100">
                    <a:solidFill>
                      <a:srgbClr val="666164"/>
                    </a:solidFill>
                    <a:latin typeface="Bitter"/>
                    <a:ea typeface="Bitter"/>
                    <a:cs typeface="Bitter"/>
                    <a:sym typeface="Bitter"/>
                  </a:rPr>
                  <a:t>companysite.ltd</a:t>
                </a:r>
                <a:endParaRPr sz="1100">
                  <a:solidFill>
                    <a:srgbClr val="666164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720001" y="3766225"/>
                <a:ext cx="4961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666164"/>
                    </a:solidFill>
                    <a:latin typeface="Bitter SemiBold"/>
                    <a:ea typeface="Bitter SemiBold"/>
                    <a:cs typeface="Bitter SemiBold"/>
                    <a:sym typeface="Bitter SemiBold"/>
                  </a:rPr>
                  <a:t>A: </a:t>
                </a:r>
                <a:r>
                  <a:rPr lang="uk" sz="1100">
                    <a:solidFill>
                      <a:srgbClr val="666164"/>
                    </a:solidFill>
                    <a:latin typeface="Bitter"/>
                    <a:ea typeface="Bitter"/>
                    <a:cs typeface="Bitter"/>
                    <a:sym typeface="Bitter"/>
                  </a:rPr>
                  <a:t>Store </a:t>
                </a:r>
                <a:r>
                  <a:rPr lang="uk" sz="1100">
                    <a:solidFill>
                      <a:srgbClr val="666164"/>
                    </a:solidFill>
                    <a:latin typeface="Bitter"/>
                    <a:ea typeface="Bitter"/>
                    <a:cs typeface="Bitter"/>
                    <a:sym typeface="Bitter"/>
                  </a:rPr>
                  <a:t>Address</a:t>
                </a:r>
                <a:r>
                  <a:rPr lang="uk" sz="1100">
                    <a:solidFill>
                      <a:srgbClr val="666164"/>
                    </a:solidFill>
                    <a:latin typeface="Bitter"/>
                    <a:ea typeface="Bitter"/>
                    <a:cs typeface="Bitter"/>
                    <a:sym typeface="Bitter"/>
                  </a:rPr>
                  <a:t> 3093 Ledner Tunnel Suite 333, Abbychester, Maine</a:t>
                </a:r>
                <a:endParaRPr sz="1100">
                  <a:solidFill>
                    <a:srgbClr val="666164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4"/>
          <p:cNvGrpSpPr/>
          <p:nvPr/>
        </p:nvGrpSpPr>
        <p:grpSpPr>
          <a:xfrm>
            <a:off x="104725" y="113550"/>
            <a:ext cx="6171300" cy="4345800"/>
            <a:chOff x="104725" y="113550"/>
            <a:chExt cx="6171300" cy="4345800"/>
          </a:xfrm>
        </p:grpSpPr>
        <p:sp>
          <p:nvSpPr>
            <p:cNvPr id="95" name="Google Shape;95;p14"/>
            <p:cNvSpPr/>
            <p:nvPr/>
          </p:nvSpPr>
          <p:spPr>
            <a:xfrm>
              <a:off x="104725" y="113550"/>
              <a:ext cx="6171300" cy="4345800"/>
            </a:xfrm>
            <a:prstGeom prst="rect">
              <a:avLst/>
            </a:prstGeom>
            <a:noFill/>
            <a:ln cap="flat" cmpd="sng" w="19050">
              <a:solidFill>
                <a:srgbClr val="F2F1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6" name="Google Shape;96;p14"/>
            <p:cNvGrpSpPr/>
            <p:nvPr/>
          </p:nvGrpSpPr>
          <p:grpSpPr>
            <a:xfrm>
              <a:off x="1488115" y="453324"/>
              <a:ext cx="3691218" cy="3556880"/>
              <a:chOff x="1488115" y="453324"/>
              <a:chExt cx="3691218" cy="3556880"/>
            </a:xfrm>
          </p:grpSpPr>
          <p:pic>
            <p:nvPicPr>
              <p:cNvPr id="97" name="Google Shape;97;p14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1793301" y="753353"/>
                <a:ext cx="2662725" cy="32568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8" name="Google Shape;98;p14"/>
              <p:cNvSpPr txBox="1"/>
              <p:nvPr/>
            </p:nvSpPr>
            <p:spPr>
              <a:xfrm>
                <a:off x="1488115" y="453324"/>
                <a:ext cx="2785500" cy="255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600">
                    <a:solidFill>
                      <a:srgbClr val="524C4F"/>
                    </a:solidFill>
                    <a:latin typeface="Lavishly Yours"/>
                    <a:ea typeface="Lavishly Yours"/>
                    <a:cs typeface="Lavishly Yours"/>
                    <a:sym typeface="Lavishly Yours"/>
                  </a:rPr>
                  <a:t>Joy</a:t>
                </a:r>
                <a:endParaRPr sz="16600">
                  <a:solidFill>
                    <a:srgbClr val="524C4F"/>
                  </a:solidFill>
                  <a:latin typeface="Lavishly Yours"/>
                  <a:ea typeface="Lavishly Yours"/>
                  <a:cs typeface="Lavishly Yours"/>
                  <a:sym typeface="Lavishly Yours"/>
                </a:endParaRPr>
              </a:p>
            </p:txBody>
          </p:sp>
          <p:pic>
            <p:nvPicPr>
              <p:cNvPr id="99" name="Google Shape;99;p14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2465830" y="3004584"/>
                <a:ext cx="2713503" cy="10017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