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2000" cx="7560000"/>
  <p:notesSz cx="6858000" cy="9144000"/>
  <p:embeddedFontLst>
    <p:embeddedFont>
      <p:font typeface="EB Garamond"/>
      <p:regular r:id="rId7"/>
      <p:bold r:id="rId8"/>
      <p:italic r:id="rId9"/>
      <p:boldItalic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40">
          <p15:clr>
            <a:srgbClr val="747775"/>
          </p15:clr>
        </p15:guide>
        <p15:guide id="2" pos="2268">
          <p15:clr>
            <a:srgbClr val="747775"/>
          </p15:clr>
        </p15:guide>
        <p15:guide id="3" pos="2019">
          <p15:clr>
            <a:srgbClr val="747775"/>
          </p15:clr>
        </p15:guide>
        <p15:guide id="4" orient="horz" pos="1327">
          <p15:clr>
            <a:srgbClr val="747775"/>
          </p15:clr>
        </p15:guide>
        <p15:guide id="5" pos="4445">
          <p15:clr>
            <a:srgbClr val="747775"/>
          </p15:clr>
        </p15:guide>
        <p15:guide id="6" orient="horz" pos="1598">
          <p15:clr>
            <a:srgbClr val="747775"/>
          </p15:clr>
        </p15:guide>
        <p15:guide id="7" pos="430">
          <p15:clr>
            <a:srgbClr val="747775"/>
          </p15:clr>
        </p15:guide>
        <p15:guide id="8" orient="horz" pos="1417">
          <p15:clr>
            <a:srgbClr val="747775"/>
          </p15:clr>
        </p15:guide>
        <p15:guide id="9" orient="horz" pos="4457">
          <p15:clr>
            <a:srgbClr val="747775"/>
          </p15:clr>
        </p15:guide>
        <p15:guide id="10" orient="horz" pos="4365">
          <p15:clr>
            <a:srgbClr val="747775"/>
          </p15:clr>
        </p15:guide>
        <p15:guide id="11" orient="horz" pos="4865">
          <p15:clr>
            <a:srgbClr val="747775"/>
          </p15:clr>
        </p15:guide>
        <p15:guide id="12" orient="horz" pos="5034">
          <p15:clr>
            <a:srgbClr val="747775"/>
          </p15:clr>
        </p15:guide>
        <p15:guide id="13" orient="horz" pos="6394">
          <p15:clr>
            <a:srgbClr val="747775"/>
          </p15:clr>
        </p15:guide>
        <p15:guide id="14" orient="horz" pos="6293">
          <p15:clr>
            <a:srgbClr val="747775"/>
          </p15:clr>
        </p15:guide>
        <p15:guide id="15" pos="236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40"/>
        <p:guide pos="2268"/>
        <p:guide pos="2019"/>
        <p:guide pos="1327" orient="horz"/>
        <p:guide pos="4445"/>
        <p:guide pos="1598" orient="horz"/>
        <p:guide pos="430"/>
        <p:guide pos="1417" orient="horz"/>
        <p:guide pos="4457" orient="horz"/>
        <p:guide pos="4365" orient="horz"/>
        <p:guide pos="4865" orient="horz"/>
        <p:guide pos="5034" orient="horz"/>
        <p:guide pos="6394" orient="horz"/>
        <p:guide pos="6293" orient="horz"/>
        <p:guide pos="2364"/>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0" Type="http://schemas.openxmlformats.org/officeDocument/2006/relationships/font" Target="fonts/EBGaramond-boldItalic.fntdata"/><Relationship Id="rId9" Type="http://schemas.openxmlformats.org/officeDocument/2006/relationships/font" Target="fonts/EBGaramon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EBGaramond-regular.fntdata"/><Relationship Id="rId8" Type="http://schemas.openxmlformats.org/officeDocument/2006/relationships/font" Target="fonts/EBGaramon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u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0" y="0"/>
            <a:ext cx="7560000" cy="10692000"/>
          </a:xfrm>
          <a:prstGeom prst="rect">
            <a:avLst/>
          </a:prstGeom>
          <a:solidFill>
            <a:srgbClr val="FEFAF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 name="Google Shape;55;p13"/>
          <p:cNvSpPr txBox="1"/>
          <p:nvPr/>
        </p:nvSpPr>
        <p:spPr>
          <a:xfrm>
            <a:off x="2051100" y="560287"/>
            <a:ext cx="3457800" cy="785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5100">
                <a:solidFill>
                  <a:srgbClr val="3D3D3D"/>
                </a:solidFill>
                <a:latin typeface="EB Garamond"/>
                <a:ea typeface="EB Garamond"/>
                <a:cs typeface="EB Garamond"/>
                <a:sym typeface="EB Garamond"/>
              </a:rPr>
              <a:t>PRICE LIST</a:t>
            </a:r>
            <a:endParaRPr sz="5100">
              <a:solidFill>
                <a:srgbClr val="3D3D3D"/>
              </a:solidFill>
              <a:latin typeface="EB Garamond"/>
              <a:ea typeface="EB Garamond"/>
              <a:cs typeface="EB Garamond"/>
              <a:sym typeface="EB Garamond"/>
            </a:endParaRPr>
          </a:p>
        </p:txBody>
      </p:sp>
      <p:sp>
        <p:nvSpPr>
          <p:cNvPr id="56" name="Google Shape;56;p13"/>
          <p:cNvSpPr txBox="1"/>
          <p:nvPr/>
        </p:nvSpPr>
        <p:spPr>
          <a:xfrm>
            <a:off x="2051100" y="1384737"/>
            <a:ext cx="3457800" cy="200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300">
                <a:solidFill>
                  <a:srgbClr val="3D3D3D"/>
                </a:solidFill>
                <a:latin typeface="EB Garamond"/>
                <a:ea typeface="EB Garamond"/>
                <a:cs typeface="EB Garamond"/>
                <a:sym typeface="EB Garamond"/>
              </a:rPr>
              <a:t>A U R O R A  C A P T U R E S</a:t>
            </a:r>
            <a:endParaRPr sz="1300">
              <a:solidFill>
                <a:srgbClr val="3D3D3D"/>
              </a:solidFill>
              <a:latin typeface="EB Garamond"/>
              <a:ea typeface="EB Garamond"/>
              <a:cs typeface="EB Garamond"/>
              <a:sym typeface="EB Garamond"/>
            </a:endParaRPr>
          </a:p>
        </p:txBody>
      </p:sp>
      <p:sp>
        <p:nvSpPr>
          <p:cNvPr id="57" name="Google Shape;57;p13"/>
          <p:cNvSpPr/>
          <p:nvPr/>
        </p:nvSpPr>
        <p:spPr>
          <a:xfrm>
            <a:off x="3600000" y="2105925"/>
            <a:ext cx="3457800" cy="430800"/>
          </a:xfrm>
          <a:prstGeom prst="rect">
            <a:avLst/>
          </a:prstGeom>
          <a:solidFill>
            <a:srgbClr val="D0B8A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 name="Google Shape;58;p13"/>
          <p:cNvSpPr txBox="1"/>
          <p:nvPr/>
        </p:nvSpPr>
        <p:spPr>
          <a:xfrm>
            <a:off x="3753500" y="2250000"/>
            <a:ext cx="8064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000">
                <a:solidFill>
                  <a:srgbClr val="FAF2EF"/>
                </a:solidFill>
                <a:latin typeface="EB Garamond"/>
                <a:ea typeface="EB Garamond"/>
                <a:cs typeface="EB Garamond"/>
                <a:sym typeface="EB Garamond"/>
              </a:rPr>
              <a:t>THEMES:</a:t>
            </a:r>
            <a:endParaRPr b="1" sz="1000">
              <a:solidFill>
                <a:srgbClr val="FAF2EF"/>
              </a:solidFill>
              <a:latin typeface="EB Garamond"/>
              <a:ea typeface="EB Garamond"/>
              <a:cs typeface="EB Garamond"/>
              <a:sym typeface="EB Garamond"/>
            </a:endParaRPr>
          </a:p>
        </p:txBody>
      </p:sp>
      <p:sp>
        <p:nvSpPr>
          <p:cNvPr id="59" name="Google Shape;59;p13"/>
          <p:cNvSpPr/>
          <p:nvPr/>
        </p:nvSpPr>
        <p:spPr>
          <a:xfrm>
            <a:off x="540000" y="2105925"/>
            <a:ext cx="2665800" cy="4969200"/>
          </a:xfrm>
          <a:prstGeom prst="rect">
            <a:avLst/>
          </a:prstGeom>
          <a:noFill/>
          <a:ln cap="flat" cmpd="sng" w="9525">
            <a:solidFill>
              <a:srgbClr val="D0B8A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60" name="Google Shape;60;p13"/>
          <p:cNvCxnSpPr/>
          <p:nvPr/>
        </p:nvCxnSpPr>
        <p:spPr>
          <a:xfrm>
            <a:off x="3600450" y="2843225"/>
            <a:ext cx="3462300" cy="0"/>
          </a:xfrm>
          <a:prstGeom prst="straightConnector1">
            <a:avLst/>
          </a:prstGeom>
          <a:noFill/>
          <a:ln cap="flat" cmpd="sng" w="9525">
            <a:solidFill>
              <a:srgbClr val="D0B8A6"/>
            </a:solidFill>
            <a:prstDash val="solid"/>
            <a:round/>
            <a:headEnd len="med" w="med" type="none"/>
            <a:tailEnd len="med" w="med" type="none"/>
          </a:ln>
        </p:spPr>
      </p:cxnSp>
      <p:cxnSp>
        <p:nvCxnSpPr>
          <p:cNvPr id="61" name="Google Shape;61;p13"/>
          <p:cNvCxnSpPr/>
          <p:nvPr/>
        </p:nvCxnSpPr>
        <p:spPr>
          <a:xfrm>
            <a:off x="3600450" y="3752850"/>
            <a:ext cx="3462300" cy="0"/>
          </a:xfrm>
          <a:prstGeom prst="straightConnector1">
            <a:avLst/>
          </a:prstGeom>
          <a:noFill/>
          <a:ln cap="flat" cmpd="sng" w="9525">
            <a:solidFill>
              <a:srgbClr val="D0B8A6"/>
            </a:solidFill>
            <a:prstDash val="solid"/>
            <a:round/>
            <a:headEnd len="med" w="med" type="none"/>
            <a:tailEnd len="med" w="med" type="none"/>
          </a:ln>
        </p:spPr>
      </p:cxnSp>
      <p:sp>
        <p:nvSpPr>
          <p:cNvPr id="62" name="Google Shape;62;p13"/>
          <p:cNvSpPr txBox="1"/>
          <p:nvPr/>
        </p:nvSpPr>
        <p:spPr>
          <a:xfrm>
            <a:off x="3743978" y="2618950"/>
            <a:ext cx="16473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000">
                <a:solidFill>
                  <a:srgbClr val="3D3D3D"/>
                </a:solidFill>
                <a:latin typeface="EB Garamond"/>
                <a:ea typeface="EB Garamond"/>
                <a:cs typeface="EB Garamond"/>
                <a:sym typeface="EB Garamond"/>
              </a:rPr>
              <a:t>PORTRAIT SESSION</a:t>
            </a:r>
            <a:endParaRPr b="1" sz="1000">
              <a:solidFill>
                <a:srgbClr val="3D3D3D"/>
              </a:solidFill>
              <a:latin typeface="EB Garamond"/>
              <a:ea typeface="EB Garamond"/>
              <a:cs typeface="EB Garamond"/>
              <a:sym typeface="EB Garamond"/>
            </a:endParaRPr>
          </a:p>
        </p:txBody>
      </p:sp>
      <p:sp>
        <p:nvSpPr>
          <p:cNvPr id="63" name="Google Shape;63;p13"/>
          <p:cNvSpPr txBox="1"/>
          <p:nvPr/>
        </p:nvSpPr>
        <p:spPr>
          <a:xfrm>
            <a:off x="3748734" y="2913600"/>
            <a:ext cx="3311700" cy="4434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Clr>
                <a:schemeClr val="dk1"/>
              </a:buClr>
              <a:buSzPts val="1100"/>
              <a:buFont typeface="Arial"/>
              <a:buNone/>
            </a:pPr>
            <a:r>
              <a:rPr lang="uk" sz="800">
                <a:solidFill>
                  <a:srgbClr val="3D3D3D"/>
                </a:solidFill>
                <a:latin typeface="EB Garamond"/>
                <a:ea typeface="EB Garamond"/>
                <a:cs typeface="EB Garamond"/>
                <a:sym typeface="EB Garamond"/>
              </a:rPr>
              <a:t>Capture your unique personality in a relaxed and comfortable environment. Our one</a:t>
            </a:r>
            <a:endParaRPr sz="800">
              <a:solidFill>
                <a:srgbClr val="3D3D3D"/>
              </a:solidFill>
              <a:latin typeface="EB Garamond"/>
              <a:ea typeface="EB Garamond"/>
              <a:cs typeface="EB Garamond"/>
              <a:sym typeface="EB Garamond"/>
            </a:endParaRPr>
          </a:p>
          <a:p>
            <a:pPr indent="0" lvl="0" marL="0" rtl="0" algn="l">
              <a:lnSpc>
                <a:spcPct val="130000"/>
              </a:lnSpc>
              <a:spcBef>
                <a:spcPts val="0"/>
              </a:spcBef>
              <a:spcAft>
                <a:spcPts val="0"/>
              </a:spcAft>
              <a:buNone/>
            </a:pPr>
            <a:r>
              <a:rPr lang="uk" sz="800">
                <a:solidFill>
                  <a:srgbClr val="3D3D3D"/>
                </a:solidFill>
                <a:latin typeface="EB Garamond"/>
                <a:ea typeface="EB Garamond"/>
                <a:cs typeface="EB Garamond"/>
                <a:sym typeface="EB Garamond"/>
              </a:rPr>
              <a:t>hour portrait session allows for up to three different poses, ensuring you get a variety of shots to choose from.</a:t>
            </a:r>
            <a:endParaRPr sz="800">
              <a:solidFill>
                <a:srgbClr val="3D3D3D"/>
              </a:solidFill>
              <a:latin typeface="EB Garamond"/>
              <a:ea typeface="EB Garamond"/>
              <a:cs typeface="EB Garamond"/>
              <a:sym typeface="EB Garamond"/>
            </a:endParaRPr>
          </a:p>
        </p:txBody>
      </p:sp>
      <p:cxnSp>
        <p:nvCxnSpPr>
          <p:cNvPr id="64" name="Google Shape;64;p13"/>
          <p:cNvCxnSpPr/>
          <p:nvPr/>
        </p:nvCxnSpPr>
        <p:spPr>
          <a:xfrm>
            <a:off x="3600450" y="3752863"/>
            <a:ext cx="3462300" cy="0"/>
          </a:xfrm>
          <a:prstGeom prst="straightConnector1">
            <a:avLst/>
          </a:prstGeom>
          <a:noFill/>
          <a:ln cap="flat" cmpd="sng" w="9525">
            <a:solidFill>
              <a:srgbClr val="D0B8A6"/>
            </a:solidFill>
            <a:prstDash val="solid"/>
            <a:round/>
            <a:headEnd len="med" w="med" type="none"/>
            <a:tailEnd len="med" w="med" type="none"/>
          </a:ln>
        </p:spPr>
      </p:cxnSp>
      <p:sp>
        <p:nvSpPr>
          <p:cNvPr id="65" name="Google Shape;65;p13"/>
          <p:cNvSpPr txBox="1"/>
          <p:nvPr/>
        </p:nvSpPr>
        <p:spPr>
          <a:xfrm>
            <a:off x="3743978" y="3528588"/>
            <a:ext cx="16473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000">
                <a:solidFill>
                  <a:srgbClr val="3D3D3D"/>
                </a:solidFill>
                <a:latin typeface="EB Garamond"/>
                <a:ea typeface="EB Garamond"/>
                <a:cs typeface="EB Garamond"/>
                <a:sym typeface="EB Garamond"/>
              </a:rPr>
              <a:t>FAMILY PHOTO SESSION</a:t>
            </a:r>
            <a:endParaRPr b="1" sz="1000">
              <a:solidFill>
                <a:srgbClr val="3D3D3D"/>
              </a:solidFill>
              <a:latin typeface="EB Garamond"/>
              <a:ea typeface="EB Garamond"/>
              <a:cs typeface="EB Garamond"/>
              <a:sym typeface="EB Garamond"/>
            </a:endParaRPr>
          </a:p>
        </p:txBody>
      </p:sp>
      <p:sp>
        <p:nvSpPr>
          <p:cNvPr id="66" name="Google Shape;66;p13"/>
          <p:cNvSpPr txBox="1"/>
          <p:nvPr/>
        </p:nvSpPr>
        <p:spPr>
          <a:xfrm>
            <a:off x="3748734" y="3823238"/>
            <a:ext cx="3311700" cy="4434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800">
                <a:solidFill>
                  <a:srgbClr val="3D3D3D"/>
                </a:solidFill>
                <a:latin typeface="EB Garamond"/>
                <a:ea typeface="EB Garamond"/>
                <a:cs typeface="EB Garamond"/>
                <a:sym typeface="EB Garamond"/>
              </a:rPr>
              <a:t>Preserve beautiful family moments with our 1.5-hour family photo session. We'll capture your family's essence through up to five different poses, resulting in 20 high-resolution digital images.</a:t>
            </a:r>
            <a:endParaRPr sz="800">
              <a:solidFill>
                <a:srgbClr val="3D3D3D"/>
              </a:solidFill>
              <a:latin typeface="EB Garamond"/>
              <a:ea typeface="EB Garamond"/>
              <a:cs typeface="EB Garamond"/>
              <a:sym typeface="EB Garamond"/>
            </a:endParaRPr>
          </a:p>
        </p:txBody>
      </p:sp>
      <p:cxnSp>
        <p:nvCxnSpPr>
          <p:cNvPr id="67" name="Google Shape;67;p13"/>
          <p:cNvCxnSpPr/>
          <p:nvPr/>
        </p:nvCxnSpPr>
        <p:spPr>
          <a:xfrm>
            <a:off x="3600450" y="4691075"/>
            <a:ext cx="3462300" cy="0"/>
          </a:xfrm>
          <a:prstGeom prst="straightConnector1">
            <a:avLst/>
          </a:prstGeom>
          <a:noFill/>
          <a:ln cap="flat" cmpd="sng" w="9525">
            <a:solidFill>
              <a:srgbClr val="D0B8A6"/>
            </a:solidFill>
            <a:prstDash val="solid"/>
            <a:round/>
            <a:headEnd len="med" w="med" type="none"/>
            <a:tailEnd len="med" w="med" type="none"/>
          </a:ln>
        </p:spPr>
      </p:cxnSp>
      <p:cxnSp>
        <p:nvCxnSpPr>
          <p:cNvPr id="68" name="Google Shape;68;p13"/>
          <p:cNvCxnSpPr/>
          <p:nvPr/>
        </p:nvCxnSpPr>
        <p:spPr>
          <a:xfrm>
            <a:off x="3600450" y="4691088"/>
            <a:ext cx="3462300" cy="0"/>
          </a:xfrm>
          <a:prstGeom prst="straightConnector1">
            <a:avLst/>
          </a:prstGeom>
          <a:noFill/>
          <a:ln cap="flat" cmpd="sng" w="9525">
            <a:solidFill>
              <a:srgbClr val="D0B8A6"/>
            </a:solidFill>
            <a:prstDash val="solid"/>
            <a:round/>
            <a:headEnd len="med" w="med" type="none"/>
            <a:tailEnd len="med" w="med" type="none"/>
          </a:ln>
        </p:spPr>
      </p:cxnSp>
      <p:sp>
        <p:nvSpPr>
          <p:cNvPr id="69" name="Google Shape;69;p13"/>
          <p:cNvSpPr txBox="1"/>
          <p:nvPr/>
        </p:nvSpPr>
        <p:spPr>
          <a:xfrm>
            <a:off x="3743978" y="4466813"/>
            <a:ext cx="16473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000">
                <a:solidFill>
                  <a:srgbClr val="3D3D3D"/>
                </a:solidFill>
                <a:latin typeface="EB Garamond"/>
                <a:ea typeface="EB Garamond"/>
                <a:cs typeface="EB Garamond"/>
                <a:sym typeface="EB Garamond"/>
              </a:rPr>
              <a:t>ENGAGEMENT SESSION</a:t>
            </a:r>
            <a:endParaRPr b="1" sz="1000">
              <a:solidFill>
                <a:srgbClr val="3D3D3D"/>
              </a:solidFill>
              <a:latin typeface="EB Garamond"/>
              <a:ea typeface="EB Garamond"/>
              <a:cs typeface="EB Garamond"/>
              <a:sym typeface="EB Garamond"/>
            </a:endParaRPr>
          </a:p>
        </p:txBody>
      </p:sp>
      <p:sp>
        <p:nvSpPr>
          <p:cNvPr id="70" name="Google Shape;70;p13"/>
          <p:cNvSpPr txBox="1"/>
          <p:nvPr/>
        </p:nvSpPr>
        <p:spPr>
          <a:xfrm>
            <a:off x="3748734" y="4761463"/>
            <a:ext cx="3311700" cy="4434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800">
                <a:solidFill>
                  <a:srgbClr val="3D3D3D"/>
                </a:solidFill>
                <a:latin typeface="EB Garamond"/>
                <a:ea typeface="EB Garamond"/>
                <a:cs typeface="EB Garamond"/>
                <a:sym typeface="EB Garamond"/>
              </a:rPr>
              <a:t>Celebrate your love story with a 2-hour engagement session. We'll work with you to create up to seven unique poses that showcase your connection and personalities. Save-the-dates, or to simply cherish this special time in your lives.</a:t>
            </a:r>
            <a:endParaRPr sz="800">
              <a:solidFill>
                <a:srgbClr val="3D3D3D"/>
              </a:solidFill>
              <a:latin typeface="EB Garamond"/>
              <a:ea typeface="EB Garamond"/>
              <a:cs typeface="EB Garamond"/>
              <a:sym typeface="EB Garamond"/>
            </a:endParaRPr>
          </a:p>
        </p:txBody>
      </p:sp>
      <p:cxnSp>
        <p:nvCxnSpPr>
          <p:cNvPr id="71" name="Google Shape;71;p13"/>
          <p:cNvCxnSpPr/>
          <p:nvPr/>
        </p:nvCxnSpPr>
        <p:spPr>
          <a:xfrm>
            <a:off x="3600450" y="5615013"/>
            <a:ext cx="3462300" cy="0"/>
          </a:xfrm>
          <a:prstGeom prst="straightConnector1">
            <a:avLst/>
          </a:prstGeom>
          <a:noFill/>
          <a:ln cap="flat" cmpd="sng" w="9525">
            <a:solidFill>
              <a:srgbClr val="D0B8A6"/>
            </a:solidFill>
            <a:prstDash val="solid"/>
            <a:round/>
            <a:headEnd len="med" w="med" type="none"/>
            <a:tailEnd len="med" w="med" type="none"/>
          </a:ln>
        </p:spPr>
      </p:cxnSp>
      <p:cxnSp>
        <p:nvCxnSpPr>
          <p:cNvPr id="72" name="Google Shape;72;p13"/>
          <p:cNvCxnSpPr/>
          <p:nvPr/>
        </p:nvCxnSpPr>
        <p:spPr>
          <a:xfrm>
            <a:off x="3600450" y="5615025"/>
            <a:ext cx="3462300" cy="0"/>
          </a:xfrm>
          <a:prstGeom prst="straightConnector1">
            <a:avLst/>
          </a:prstGeom>
          <a:noFill/>
          <a:ln cap="flat" cmpd="sng" w="9525">
            <a:solidFill>
              <a:srgbClr val="D0B8A6"/>
            </a:solidFill>
            <a:prstDash val="solid"/>
            <a:round/>
            <a:headEnd len="med" w="med" type="none"/>
            <a:tailEnd len="med" w="med" type="none"/>
          </a:ln>
        </p:spPr>
      </p:cxnSp>
      <p:sp>
        <p:nvSpPr>
          <p:cNvPr id="73" name="Google Shape;73;p13"/>
          <p:cNvSpPr txBox="1"/>
          <p:nvPr/>
        </p:nvSpPr>
        <p:spPr>
          <a:xfrm>
            <a:off x="3743978" y="5390750"/>
            <a:ext cx="16473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000">
                <a:solidFill>
                  <a:srgbClr val="3D3D3D"/>
                </a:solidFill>
                <a:latin typeface="EB Garamond"/>
                <a:ea typeface="EB Garamond"/>
                <a:cs typeface="EB Garamond"/>
                <a:sym typeface="EB Garamond"/>
              </a:rPr>
              <a:t>GRADUATION SESSION</a:t>
            </a:r>
            <a:endParaRPr b="1" sz="1000">
              <a:solidFill>
                <a:srgbClr val="3D3D3D"/>
              </a:solidFill>
              <a:latin typeface="EB Garamond"/>
              <a:ea typeface="EB Garamond"/>
              <a:cs typeface="EB Garamond"/>
              <a:sym typeface="EB Garamond"/>
            </a:endParaRPr>
          </a:p>
        </p:txBody>
      </p:sp>
      <p:sp>
        <p:nvSpPr>
          <p:cNvPr id="74" name="Google Shape;74;p13"/>
          <p:cNvSpPr txBox="1"/>
          <p:nvPr/>
        </p:nvSpPr>
        <p:spPr>
          <a:xfrm>
            <a:off x="3748734" y="5685400"/>
            <a:ext cx="3311700" cy="4434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800">
                <a:solidFill>
                  <a:srgbClr val="3D3D3D"/>
                </a:solidFill>
                <a:latin typeface="EB Garamond"/>
                <a:ea typeface="EB Garamond"/>
                <a:cs typeface="EB Garamond"/>
                <a:sym typeface="EB Garamond"/>
              </a:rPr>
              <a:t>Commemorate your academic achievements with a 2-hour graduation session. We'll create up to seven different poses that highlight your success. You'll receive 30 high-resolution digital images.</a:t>
            </a:r>
            <a:endParaRPr sz="800">
              <a:solidFill>
                <a:srgbClr val="3D3D3D"/>
              </a:solidFill>
              <a:latin typeface="EB Garamond"/>
              <a:ea typeface="EB Garamond"/>
              <a:cs typeface="EB Garamond"/>
              <a:sym typeface="EB Garamond"/>
            </a:endParaRPr>
          </a:p>
        </p:txBody>
      </p:sp>
      <p:cxnSp>
        <p:nvCxnSpPr>
          <p:cNvPr id="75" name="Google Shape;75;p13"/>
          <p:cNvCxnSpPr/>
          <p:nvPr/>
        </p:nvCxnSpPr>
        <p:spPr>
          <a:xfrm>
            <a:off x="3600450" y="6581800"/>
            <a:ext cx="3462300" cy="0"/>
          </a:xfrm>
          <a:prstGeom prst="straightConnector1">
            <a:avLst/>
          </a:prstGeom>
          <a:noFill/>
          <a:ln cap="flat" cmpd="sng" w="9525">
            <a:solidFill>
              <a:srgbClr val="D0B8A6"/>
            </a:solidFill>
            <a:prstDash val="solid"/>
            <a:round/>
            <a:headEnd len="med" w="med" type="none"/>
            <a:tailEnd len="med" w="med" type="none"/>
          </a:ln>
        </p:spPr>
      </p:cxnSp>
      <p:cxnSp>
        <p:nvCxnSpPr>
          <p:cNvPr id="76" name="Google Shape;76;p13"/>
          <p:cNvCxnSpPr/>
          <p:nvPr/>
        </p:nvCxnSpPr>
        <p:spPr>
          <a:xfrm>
            <a:off x="3600450" y="6581813"/>
            <a:ext cx="3462300" cy="0"/>
          </a:xfrm>
          <a:prstGeom prst="straightConnector1">
            <a:avLst/>
          </a:prstGeom>
          <a:noFill/>
          <a:ln cap="flat" cmpd="sng" w="9525">
            <a:solidFill>
              <a:srgbClr val="D0B8A6"/>
            </a:solidFill>
            <a:prstDash val="solid"/>
            <a:round/>
            <a:headEnd len="med" w="med" type="none"/>
            <a:tailEnd len="med" w="med" type="none"/>
          </a:ln>
        </p:spPr>
      </p:cxnSp>
      <p:sp>
        <p:nvSpPr>
          <p:cNvPr id="77" name="Google Shape;77;p13"/>
          <p:cNvSpPr txBox="1"/>
          <p:nvPr/>
        </p:nvSpPr>
        <p:spPr>
          <a:xfrm>
            <a:off x="3743978" y="6357538"/>
            <a:ext cx="16473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000">
                <a:solidFill>
                  <a:srgbClr val="3D3D3D"/>
                </a:solidFill>
                <a:latin typeface="EB Garamond"/>
                <a:ea typeface="EB Garamond"/>
                <a:cs typeface="EB Garamond"/>
                <a:sym typeface="EB Garamond"/>
              </a:rPr>
              <a:t>EVENT PHOTOGRAPHY</a:t>
            </a:r>
            <a:endParaRPr b="1" sz="1000">
              <a:solidFill>
                <a:srgbClr val="3D3D3D"/>
              </a:solidFill>
              <a:latin typeface="EB Garamond"/>
              <a:ea typeface="EB Garamond"/>
              <a:cs typeface="EB Garamond"/>
              <a:sym typeface="EB Garamond"/>
            </a:endParaRPr>
          </a:p>
        </p:txBody>
      </p:sp>
      <p:grpSp>
        <p:nvGrpSpPr>
          <p:cNvPr id="78" name="Google Shape;78;p13"/>
          <p:cNvGrpSpPr/>
          <p:nvPr/>
        </p:nvGrpSpPr>
        <p:grpSpPr>
          <a:xfrm>
            <a:off x="5589478" y="2250000"/>
            <a:ext cx="843000" cy="4261450"/>
            <a:chOff x="5539346" y="2250000"/>
            <a:chExt cx="843000" cy="4261450"/>
          </a:xfrm>
        </p:grpSpPr>
        <p:sp>
          <p:nvSpPr>
            <p:cNvPr id="79" name="Google Shape;79;p13"/>
            <p:cNvSpPr txBox="1"/>
            <p:nvPr/>
          </p:nvSpPr>
          <p:spPr>
            <a:xfrm>
              <a:off x="5539346" y="2250000"/>
              <a:ext cx="8430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000">
                  <a:solidFill>
                    <a:srgbClr val="FAF2EF"/>
                  </a:solidFill>
                  <a:latin typeface="EB Garamond"/>
                  <a:ea typeface="EB Garamond"/>
                  <a:cs typeface="EB Garamond"/>
                  <a:sym typeface="EB Garamond"/>
                </a:rPr>
                <a:t>DURATION:</a:t>
              </a:r>
              <a:endParaRPr b="1" sz="1000">
                <a:solidFill>
                  <a:srgbClr val="FAF2EF"/>
                </a:solidFill>
                <a:latin typeface="EB Garamond"/>
                <a:ea typeface="EB Garamond"/>
                <a:cs typeface="EB Garamond"/>
                <a:sym typeface="EB Garamond"/>
              </a:endParaRPr>
            </a:p>
          </p:txBody>
        </p:sp>
        <p:sp>
          <p:nvSpPr>
            <p:cNvPr id="80" name="Google Shape;80;p13"/>
            <p:cNvSpPr txBox="1"/>
            <p:nvPr/>
          </p:nvSpPr>
          <p:spPr>
            <a:xfrm>
              <a:off x="5539346" y="2618950"/>
              <a:ext cx="6978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000">
                  <a:solidFill>
                    <a:srgbClr val="3D3D3D"/>
                  </a:solidFill>
                  <a:latin typeface="EB Garamond"/>
                  <a:ea typeface="EB Garamond"/>
                  <a:cs typeface="EB Garamond"/>
                  <a:sym typeface="EB Garamond"/>
                </a:rPr>
                <a:t>1 HOUR</a:t>
              </a:r>
              <a:endParaRPr b="1" sz="1000">
                <a:solidFill>
                  <a:srgbClr val="3D3D3D"/>
                </a:solidFill>
                <a:latin typeface="EB Garamond"/>
                <a:ea typeface="EB Garamond"/>
                <a:cs typeface="EB Garamond"/>
                <a:sym typeface="EB Garamond"/>
              </a:endParaRPr>
            </a:p>
          </p:txBody>
        </p:sp>
        <p:sp>
          <p:nvSpPr>
            <p:cNvPr id="81" name="Google Shape;81;p13"/>
            <p:cNvSpPr txBox="1"/>
            <p:nvPr/>
          </p:nvSpPr>
          <p:spPr>
            <a:xfrm>
              <a:off x="5539346" y="3528600"/>
              <a:ext cx="7740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000">
                  <a:solidFill>
                    <a:srgbClr val="3D3D3D"/>
                  </a:solidFill>
                  <a:latin typeface="EB Garamond"/>
                  <a:ea typeface="EB Garamond"/>
                  <a:cs typeface="EB Garamond"/>
                  <a:sym typeface="EB Garamond"/>
                </a:rPr>
                <a:t>1.5 HOURS</a:t>
              </a:r>
              <a:endParaRPr b="1" sz="1000">
                <a:solidFill>
                  <a:srgbClr val="3D3D3D"/>
                </a:solidFill>
                <a:latin typeface="EB Garamond"/>
                <a:ea typeface="EB Garamond"/>
                <a:cs typeface="EB Garamond"/>
                <a:sym typeface="EB Garamond"/>
              </a:endParaRPr>
            </a:p>
          </p:txBody>
        </p:sp>
        <p:sp>
          <p:nvSpPr>
            <p:cNvPr id="82" name="Google Shape;82;p13"/>
            <p:cNvSpPr txBox="1"/>
            <p:nvPr/>
          </p:nvSpPr>
          <p:spPr>
            <a:xfrm>
              <a:off x="5539346" y="4466825"/>
              <a:ext cx="7740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000">
                  <a:solidFill>
                    <a:srgbClr val="3D3D3D"/>
                  </a:solidFill>
                  <a:latin typeface="EB Garamond"/>
                  <a:ea typeface="EB Garamond"/>
                  <a:cs typeface="EB Garamond"/>
                  <a:sym typeface="EB Garamond"/>
                </a:rPr>
                <a:t>2 HOURS</a:t>
              </a:r>
              <a:endParaRPr b="1" sz="1000">
                <a:solidFill>
                  <a:srgbClr val="3D3D3D"/>
                </a:solidFill>
                <a:latin typeface="EB Garamond"/>
                <a:ea typeface="EB Garamond"/>
                <a:cs typeface="EB Garamond"/>
                <a:sym typeface="EB Garamond"/>
              </a:endParaRPr>
            </a:p>
          </p:txBody>
        </p:sp>
        <p:sp>
          <p:nvSpPr>
            <p:cNvPr id="83" name="Google Shape;83;p13"/>
            <p:cNvSpPr txBox="1"/>
            <p:nvPr/>
          </p:nvSpPr>
          <p:spPr>
            <a:xfrm>
              <a:off x="5539346" y="5390763"/>
              <a:ext cx="7740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000">
                  <a:solidFill>
                    <a:srgbClr val="3D3D3D"/>
                  </a:solidFill>
                  <a:latin typeface="EB Garamond"/>
                  <a:ea typeface="EB Garamond"/>
                  <a:cs typeface="EB Garamond"/>
                  <a:sym typeface="EB Garamond"/>
                </a:rPr>
                <a:t>2 HOURS</a:t>
              </a:r>
              <a:endParaRPr b="1" sz="1000">
                <a:solidFill>
                  <a:srgbClr val="3D3D3D"/>
                </a:solidFill>
                <a:latin typeface="EB Garamond"/>
                <a:ea typeface="EB Garamond"/>
                <a:cs typeface="EB Garamond"/>
                <a:sym typeface="EB Garamond"/>
              </a:endParaRPr>
            </a:p>
          </p:txBody>
        </p:sp>
        <p:sp>
          <p:nvSpPr>
            <p:cNvPr id="84" name="Google Shape;84;p13"/>
            <p:cNvSpPr txBox="1"/>
            <p:nvPr/>
          </p:nvSpPr>
          <p:spPr>
            <a:xfrm>
              <a:off x="5539346" y="6357550"/>
              <a:ext cx="7740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000">
                  <a:solidFill>
                    <a:srgbClr val="3D3D3D"/>
                  </a:solidFill>
                  <a:latin typeface="EB Garamond"/>
                  <a:ea typeface="EB Garamond"/>
                  <a:cs typeface="EB Garamond"/>
                  <a:sym typeface="EB Garamond"/>
                </a:rPr>
                <a:t>VARIABLE</a:t>
              </a:r>
              <a:endParaRPr b="1" sz="1000">
                <a:solidFill>
                  <a:srgbClr val="3D3D3D"/>
                </a:solidFill>
                <a:latin typeface="EB Garamond"/>
                <a:ea typeface="EB Garamond"/>
                <a:cs typeface="EB Garamond"/>
                <a:sym typeface="EB Garamond"/>
              </a:endParaRPr>
            </a:p>
          </p:txBody>
        </p:sp>
      </p:grpSp>
      <p:grpSp>
        <p:nvGrpSpPr>
          <p:cNvPr id="85" name="Google Shape;85;p13"/>
          <p:cNvGrpSpPr/>
          <p:nvPr/>
        </p:nvGrpSpPr>
        <p:grpSpPr>
          <a:xfrm>
            <a:off x="6509126" y="2250000"/>
            <a:ext cx="586800" cy="4261438"/>
            <a:chOff x="6392153" y="2250000"/>
            <a:chExt cx="586800" cy="4261438"/>
          </a:xfrm>
        </p:grpSpPr>
        <p:sp>
          <p:nvSpPr>
            <p:cNvPr id="86" name="Google Shape;86;p13"/>
            <p:cNvSpPr txBox="1"/>
            <p:nvPr/>
          </p:nvSpPr>
          <p:spPr>
            <a:xfrm>
              <a:off x="6392153" y="2250000"/>
              <a:ext cx="5868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000">
                  <a:solidFill>
                    <a:srgbClr val="FAF2EF"/>
                  </a:solidFill>
                  <a:latin typeface="EB Garamond"/>
                  <a:ea typeface="EB Garamond"/>
                  <a:cs typeface="EB Garamond"/>
                  <a:sym typeface="EB Garamond"/>
                </a:rPr>
                <a:t>PRICE:</a:t>
              </a:r>
              <a:endParaRPr b="1" sz="1000">
                <a:solidFill>
                  <a:srgbClr val="FAF2EF"/>
                </a:solidFill>
                <a:latin typeface="EB Garamond"/>
                <a:ea typeface="EB Garamond"/>
                <a:cs typeface="EB Garamond"/>
                <a:sym typeface="EB Garamond"/>
              </a:endParaRPr>
            </a:p>
          </p:txBody>
        </p:sp>
        <p:sp>
          <p:nvSpPr>
            <p:cNvPr id="87" name="Google Shape;87;p13"/>
            <p:cNvSpPr txBox="1"/>
            <p:nvPr/>
          </p:nvSpPr>
          <p:spPr>
            <a:xfrm>
              <a:off x="6392153" y="2618950"/>
              <a:ext cx="4137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000">
                  <a:solidFill>
                    <a:srgbClr val="3D3D3D"/>
                  </a:solidFill>
                  <a:latin typeface="EB Garamond"/>
                  <a:ea typeface="EB Garamond"/>
                  <a:cs typeface="EB Garamond"/>
                  <a:sym typeface="EB Garamond"/>
                </a:rPr>
                <a:t>$150</a:t>
              </a:r>
              <a:endParaRPr b="1" sz="1000">
                <a:solidFill>
                  <a:srgbClr val="3D3D3D"/>
                </a:solidFill>
                <a:latin typeface="EB Garamond"/>
                <a:ea typeface="EB Garamond"/>
                <a:cs typeface="EB Garamond"/>
                <a:sym typeface="EB Garamond"/>
              </a:endParaRPr>
            </a:p>
          </p:txBody>
        </p:sp>
        <p:sp>
          <p:nvSpPr>
            <p:cNvPr id="88" name="Google Shape;88;p13"/>
            <p:cNvSpPr txBox="1"/>
            <p:nvPr/>
          </p:nvSpPr>
          <p:spPr>
            <a:xfrm>
              <a:off x="6392153" y="3528588"/>
              <a:ext cx="4137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000">
                  <a:solidFill>
                    <a:srgbClr val="3D3D3D"/>
                  </a:solidFill>
                  <a:latin typeface="EB Garamond"/>
                  <a:ea typeface="EB Garamond"/>
                  <a:cs typeface="EB Garamond"/>
                  <a:sym typeface="EB Garamond"/>
                </a:rPr>
                <a:t>$250</a:t>
              </a:r>
              <a:endParaRPr b="1" sz="1000">
                <a:solidFill>
                  <a:srgbClr val="3D3D3D"/>
                </a:solidFill>
                <a:latin typeface="EB Garamond"/>
                <a:ea typeface="EB Garamond"/>
                <a:cs typeface="EB Garamond"/>
                <a:sym typeface="EB Garamond"/>
              </a:endParaRPr>
            </a:p>
          </p:txBody>
        </p:sp>
        <p:sp>
          <p:nvSpPr>
            <p:cNvPr id="89" name="Google Shape;89;p13"/>
            <p:cNvSpPr txBox="1"/>
            <p:nvPr/>
          </p:nvSpPr>
          <p:spPr>
            <a:xfrm>
              <a:off x="6392153" y="4466813"/>
              <a:ext cx="4137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000">
                  <a:solidFill>
                    <a:srgbClr val="3D3D3D"/>
                  </a:solidFill>
                  <a:latin typeface="EB Garamond"/>
                  <a:ea typeface="EB Garamond"/>
                  <a:cs typeface="EB Garamond"/>
                  <a:sym typeface="EB Garamond"/>
                </a:rPr>
                <a:t>$350</a:t>
              </a:r>
              <a:endParaRPr b="1" sz="1000">
                <a:solidFill>
                  <a:srgbClr val="3D3D3D"/>
                </a:solidFill>
                <a:latin typeface="EB Garamond"/>
                <a:ea typeface="EB Garamond"/>
                <a:cs typeface="EB Garamond"/>
                <a:sym typeface="EB Garamond"/>
              </a:endParaRPr>
            </a:p>
          </p:txBody>
        </p:sp>
        <p:sp>
          <p:nvSpPr>
            <p:cNvPr id="90" name="Google Shape;90;p13"/>
            <p:cNvSpPr txBox="1"/>
            <p:nvPr/>
          </p:nvSpPr>
          <p:spPr>
            <a:xfrm>
              <a:off x="6392153" y="5390750"/>
              <a:ext cx="4137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000">
                  <a:solidFill>
                    <a:srgbClr val="3D3D3D"/>
                  </a:solidFill>
                  <a:latin typeface="EB Garamond"/>
                  <a:ea typeface="EB Garamond"/>
                  <a:cs typeface="EB Garamond"/>
                  <a:sym typeface="EB Garamond"/>
                </a:rPr>
                <a:t>$375</a:t>
              </a:r>
              <a:endParaRPr b="1" sz="1000">
                <a:solidFill>
                  <a:srgbClr val="3D3D3D"/>
                </a:solidFill>
                <a:latin typeface="EB Garamond"/>
                <a:ea typeface="EB Garamond"/>
                <a:cs typeface="EB Garamond"/>
                <a:sym typeface="EB Garamond"/>
              </a:endParaRPr>
            </a:p>
          </p:txBody>
        </p:sp>
        <p:sp>
          <p:nvSpPr>
            <p:cNvPr id="91" name="Google Shape;91;p13"/>
            <p:cNvSpPr txBox="1"/>
            <p:nvPr/>
          </p:nvSpPr>
          <p:spPr>
            <a:xfrm>
              <a:off x="6392153" y="6357538"/>
              <a:ext cx="4137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000">
                  <a:solidFill>
                    <a:srgbClr val="3D3D3D"/>
                  </a:solidFill>
                  <a:latin typeface="EB Garamond"/>
                  <a:ea typeface="EB Garamond"/>
                  <a:cs typeface="EB Garamond"/>
                  <a:sym typeface="EB Garamond"/>
                </a:rPr>
                <a:t> $300</a:t>
              </a:r>
              <a:endParaRPr b="1" sz="1000">
                <a:solidFill>
                  <a:srgbClr val="3D3D3D"/>
                </a:solidFill>
                <a:latin typeface="EB Garamond"/>
                <a:ea typeface="EB Garamond"/>
                <a:cs typeface="EB Garamond"/>
                <a:sym typeface="EB Garamond"/>
              </a:endParaRPr>
            </a:p>
          </p:txBody>
        </p:sp>
      </p:grpSp>
      <p:sp>
        <p:nvSpPr>
          <p:cNvPr id="92" name="Google Shape;92;p13"/>
          <p:cNvSpPr txBox="1"/>
          <p:nvPr/>
        </p:nvSpPr>
        <p:spPr>
          <a:xfrm>
            <a:off x="3748734" y="6652188"/>
            <a:ext cx="3311700" cy="4434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800">
                <a:solidFill>
                  <a:srgbClr val="3D3D3D"/>
                </a:solidFill>
                <a:latin typeface="EB Garamond"/>
                <a:ea typeface="EB Garamond"/>
                <a:cs typeface="EB Garamond"/>
                <a:sym typeface="EB Garamond"/>
              </a:rPr>
              <a:t>Our event photography services are perfect for birthdays, anniversaries, and small gatherings. The duration of coverage can vary based on your event's needs. We'll capture the key moments, candid shots, and group photos.</a:t>
            </a:r>
            <a:endParaRPr sz="800">
              <a:solidFill>
                <a:srgbClr val="3D3D3D"/>
              </a:solidFill>
              <a:latin typeface="EB Garamond"/>
              <a:ea typeface="EB Garamond"/>
              <a:cs typeface="EB Garamond"/>
              <a:sym typeface="EB Garamond"/>
            </a:endParaRPr>
          </a:p>
        </p:txBody>
      </p:sp>
      <p:pic>
        <p:nvPicPr>
          <p:cNvPr id="93" name="Google Shape;93;p13"/>
          <p:cNvPicPr preferRelativeResize="0"/>
          <p:nvPr/>
        </p:nvPicPr>
        <p:blipFill>
          <a:blip r:embed="rId3">
            <a:alphaModFix/>
          </a:blip>
          <a:stretch>
            <a:fillRect/>
          </a:stretch>
        </p:blipFill>
        <p:spPr>
          <a:xfrm>
            <a:off x="683275" y="2250000"/>
            <a:ext cx="2373633" cy="4679998"/>
          </a:xfrm>
          <a:prstGeom prst="rect">
            <a:avLst/>
          </a:prstGeom>
          <a:noFill/>
          <a:ln>
            <a:noFill/>
          </a:ln>
        </p:spPr>
      </p:pic>
      <p:cxnSp>
        <p:nvCxnSpPr>
          <p:cNvPr id="94" name="Google Shape;94;p13"/>
          <p:cNvCxnSpPr/>
          <p:nvPr/>
        </p:nvCxnSpPr>
        <p:spPr>
          <a:xfrm>
            <a:off x="556325" y="7407900"/>
            <a:ext cx="6506400" cy="0"/>
          </a:xfrm>
          <a:prstGeom prst="straightConnector1">
            <a:avLst/>
          </a:prstGeom>
          <a:noFill/>
          <a:ln cap="flat" cmpd="sng" w="9525">
            <a:solidFill>
              <a:srgbClr val="D0B8A6"/>
            </a:solidFill>
            <a:prstDash val="solid"/>
            <a:round/>
            <a:headEnd len="med" w="med" type="none"/>
            <a:tailEnd len="med" w="med" type="none"/>
          </a:ln>
        </p:spPr>
      </p:cxnSp>
      <p:sp>
        <p:nvSpPr>
          <p:cNvPr id="95" name="Google Shape;95;p13"/>
          <p:cNvSpPr/>
          <p:nvPr/>
        </p:nvSpPr>
        <p:spPr>
          <a:xfrm>
            <a:off x="540000" y="7723050"/>
            <a:ext cx="2665800" cy="2427900"/>
          </a:xfrm>
          <a:prstGeom prst="rect">
            <a:avLst/>
          </a:prstGeom>
          <a:noFill/>
          <a:ln cap="flat" cmpd="sng" w="9525">
            <a:solidFill>
              <a:srgbClr val="D0B8A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96" name="Google Shape;96;p13"/>
          <p:cNvPicPr preferRelativeResize="0"/>
          <p:nvPr/>
        </p:nvPicPr>
        <p:blipFill>
          <a:blip r:embed="rId4">
            <a:alphaModFix/>
          </a:blip>
          <a:stretch>
            <a:fillRect/>
          </a:stretch>
        </p:blipFill>
        <p:spPr>
          <a:xfrm>
            <a:off x="683275" y="7879799"/>
            <a:ext cx="2373625" cy="2107527"/>
          </a:xfrm>
          <a:prstGeom prst="rect">
            <a:avLst/>
          </a:prstGeom>
          <a:noFill/>
          <a:ln>
            <a:noFill/>
          </a:ln>
        </p:spPr>
      </p:pic>
      <p:sp>
        <p:nvSpPr>
          <p:cNvPr id="97" name="Google Shape;97;p13"/>
          <p:cNvSpPr/>
          <p:nvPr/>
        </p:nvSpPr>
        <p:spPr>
          <a:xfrm>
            <a:off x="3600000" y="7720200"/>
            <a:ext cx="3457800" cy="271500"/>
          </a:xfrm>
          <a:prstGeom prst="rect">
            <a:avLst/>
          </a:prstGeom>
          <a:solidFill>
            <a:srgbClr val="D0B8A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8" name="Google Shape;98;p13"/>
          <p:cNvSpPr txBox="1"/>
          <p:nvPr/>
        </p:nvSpPr>
        <p:spPr>
          <a:xfrm>
            <a:off x="4505250" y="7779000"/>
            <a:ext cx="16473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uk" sz="1000">
                <a:solidFill>
                  <a:srgbClr val="FAF2EF"/>
                </a:solidFill>
                <a:latin typeface="EB Garamond"/>
                <a:ea typeface="EB Garamond"/>
                <a:cs typeface="EB Garamond"/>
                <a:sym typeface="EB Garamond"/>
              </a:rPr>
              <a:t>ADDITIONAL SERVICES:</a:t>
            </a:r>
            <a:endParaRPr b="1" sz="1000">
              <a:solidFill>
                <a:srgbClr val="FAF2EF"/>
              </a:solidFill>
              <a:latin typeface="EB Garamond"/>
              <a:ea typeface="EB Garamond"/>
              <a:cs typeface="EB Garamond"/>
              <a:sym typeface="EB Garamond"/>
            </a:endParaRPr>
          </a:p>
        </p:txBody>
      </p:sp>
      <p:cxnSp>
        <p:nvCxnSpPr>
          <p:cNvPr id="99" name="Google Shape;99;p13"/>
          <p:cNvCxnSpPr/>
          <p:nvPr/>
        </p:nvCxnSpPr>
        <p:spPr>
          <a:xfrm>
            <a:off x="3600450" y="8335242"/>
            <a:ext cx="3462300" cy="0"/>
          </a:xfrm>
          <a:prstGeom prst="straightConnector1">
            <a:avLst/>
          </a:prstGeom>
          <a:noFill/>
          <a:ln cap="flat" cmpd="sng" w="9525">
            <a:solidFill>
              <a:srgbClr val="D0B8A6"/>
            </a:solidFill>
            <a:prstDash val="solid"/>
            <a:round/>
            <a:headEnd len="med" w="med" type="none"/>
            <a:tailEnd len="med" w="med" type="none"/>
          </a:ln>
        </p:spPr>
      </p:cxnSp>
      <p:sp>
        <p:nvSpPr>
          <p:cNvPr id="100" name="Google Shape;100;p13"/>
          <p:cNvSpPr txBox="1"/>
          <p:nvPr/>
        </p:nvSpPr>
        <p:spPr>
          <a:xfrm>
            <a:off x="3743978" y="8110967"/>
            <a:ext cx="16473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000">
                <a:solidFill>
                  <a:srgbClr val="3D3D3D"/>
                </a:solidFill>
                <a:latin typeface="EB Garamond"/>
                <a:ea typeface="EB Garamond"/>
                <a:cs typeface="EB Garamond"/>
                <a:sym typeface="EB Garamond"/>
              </a:rPr>
              <a:t>PRINTS:</a:t>
            </a:r>
            <a:endParaRPr b="1" sz="1000">
              <a:solidFill>
                <a:srgbClr val="3D3D3D"/>
              </a:solidFill>
              <a:latin typeface="EB Garamond"/>
              <a:ea typeface="EB Garamond"/>
              <a:cs typeface="EB Garamond"/>
              <a:sym typeface="EB Garamond"/>
            </a:endParaRPr>
          </a:p>
        </p:txBody>
      </p:sp>
      <p:sp>
        <p:nvSpPr>
          <p:cNvPr id="101" name="Google Shape;101;p13"/>
          <p:cNvSpPr txBox="1"/>
          <p:nvPr/>
        </p:nvSpPr>
        <p:spPr>
          <a:xfrm>
            <a:off x="3748725" y="8405625"/>
            <a:ext cx="3462300" cy="2832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800">
                <a:solidFill>
                  <a:srgbClr val="3D3D3D"/>
                </a:solidFill>
                <a:latin typeface="EB Garamond"/>
                <a:ea typeface="EB Garamond"/>
                <a:cs typeface="EB Garamond"/>
                <a:sym typeface="EB Garamond"/>
              </a:rPr>
              <a:t>We offer a variety of print sizes and materials, from standard prints to canvas and metal prints. Contact us for pricing and options to decorate your home with your favorite.</a:t>
            </a:r>
            <a:endParaRPr sz="800">
              <a:solidFill>
                <a:srgbClr val="3D3D3D"/>
              </a:solidFill>
              <a:latin typeface="EB Garamond"/>
              <a:ea typeface="EB Garamond"/>
              <a:cs typeface="EB Garamond"/>
              <a:sym typeface="EB Garamond"/>
            </a:endParaRPr>
          </a:p>
        </p:txBody>
      </p:sp>
      <p:cxnSp>
        <p:nvCxnSpPr>
          <p:cNvPr id="102" name="Google Shape;102;p13"/>
          <p:cNvCxnSpPr/>
          <p:nvPr/>
        </p:nvCxnSpPr>
        <p:spPr>
          <a:xfrm>
            <a:off x="3600450" y="9084859"/>
            <a:ext cx="3462300" cy="0"/>
          </a:xfrm>
          <a:prstGeom prst="straightConnector1">
            <a:avLst/>
          </a:prstGeom>
          <a:noFill/>
          <a:ln cap="flat" cmpd="sng" w="9525">
            <a:solidFill>
              <a:srgbClr val="D0B8A6"/>
            </a:solidFill>
            <a:prstDash val="solid"/>
            <a:round/>
            <a:headEnd len="med" w="med" type="none"/>
            <a:tailEnd len="med" w="med" type="none"/>
          </a:ln>
        </p:spPr>
      </p:cxnSp>
      <p:sp>
        <p:nvSpPr>
          <p:cNvPr id="103" name="Google Shape;103;p13"/>
          <p:cNvSpPr txBox="1"/>
          <p:nvPr/>
        </p:nvSpPr>
        <p:spPr>
          <a:xfrm>
            <a:off x="3743978" y="8860584"/>
            <a:ext cx="16473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000">
                <a:solidFill>
                  <a:srgbClr val="3D3D3D"/>
                </a:solidFill>
                <a:latin typeface="EB Garamond"/>
                <a:ea typeface="EB Garamond"/>
                <a:cs typeface="EB Garamond"/>
                <a:sym typeface="EB Garamond"/>
              </a:rPr>
              <a:t>PHOTO ALBUMS:</a:t>
            </a:r>
            <a:endParaRPr b="1" sz="1000">
              <a:solidFill>
                <a:srgbClr val="3D3D3D"/>
              </a:solidFill>
              <a:latin typeface="EB Garamond"/>
              <a:ea typeface="EB Garamond"/>
              <a:cs typeface="EB Garamond"/>
              <a:sym typeface="EB Garamond"/>
            </a:endParaRPr>
          </a:p>
        </p:txBody>
      </p:sp>
      <p:sp>
        <p:nvSpPr>
          <p:cNvPr id="104" name="Google Shape;104;p13"/>
          <p:cNvSpPr txBox="1"/>
          <p:nvPr/>
        </p:nvSpPr>
        <p:spPr>
          <a:xfrm>
            <a:off x="3748725" y="9155242"/>
            <a:ext cx="3462300" cy="2832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800">
                <a:solidFill>
                  <a:srgbClr val="3D3D3D"/>
                </a:solidFill>
                <a:latin typeface="EB Garamond"/>
                <a:ea typeface="EB Garamond"/>
                <a:cs typeface="EB Garamond"/>
                <a:sym typeface="EB Garamond"/>
              </a:rPr>
              <a:t>Create a lasting keepsake with a professionally designed and printed photo album. We'll work with you to curate the best images from your session to tell your unique story. </a:t>
            </a:r>
            <a:endParaRPr sz="800">
              <a:solidFill>
                <a:srgbClr val="3D3D3D"/>
              </a:solidFill>
              <a:latin typeface="EB Garamond"/>
              <a:ea typeface="EB Garamond"/>
              <a:cs typeface="EB Garamond"/>
              <a:sym typeface="EB Garamond"/>
            </a:endParaRPr>
          </a:p>
        </p:txBody>
      </p:sp>
      <p:cxnSp>
        <p:nvCxnSpPr>
          <p:cNvPr id="105" name="Google Shape;105;p13"/>
          <p:cNvCxnSpPr/>
          <p:nvPr/>
        </p:nvCxnSpPr>
        <p:spPr>
          <a:xfrm>
            <a:off x="3600450" y="9834484"/>
            <a:ext cx="3462300" cy="0"/>
          </a:xfrm>
          <a:prstGeom prst="straightConnector1">
            <a:avLst/>
          </a:prstGeom>
          <a:noFill/>
          <a:ln cap="flat" cmpd="sng" w="9525">
            <a:solidFill>
              <a:srgbClr val="D0B8A6"/>
            </a:solidFill>
            <a:prstDash val="solid"/>
            <a:round/>
            <a:headEnd len="med" w="med" type="none"/>
            <a:tailEnd len="med" w="med" type="none"/>
          </a:ln>
        </p:spPr>
      </p:cxnSp>
      <p:sp>
        <p:nvSpPr>
          <p:cNvPr id="106" name="Google Shape;106;p13"/>
          <p:cNvSpPr txBox="1"/>
          <p:nvPr/>
        </p:nvSpPr>
        <p:spPr>
          <a:xfrm>
            <a:off x="3743978" y="9610209"/>
            <a:ext cx="16473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000">
                <a:solidFill>
                  <a:srgbClr val="3D3D3D"/>
                </a:solidFill>
                <a:latin typeface="EB Garamond"/>
                <a:ea typeface="EB Garamond"/>
                <a:cs typeface="EB Garamond"/>
                <a:sym typeface="EB Garamond"/>
              </a:rPr>
              <a:t>EXTRA HOUR:</a:t>
            </a:r>
            <a:endParaRPr b="1" sz="1000">
              <a:solidFill>
                <a:srgbClr val="3D3D3D"/>
              </a:solidFill>
              <a:latin typeface="EB Garamond"/>
              <a:ea typeface="EB Garamond"/>
              <a:cs typeface="EB Garamond"/>
              <a:sym typeface="EB Garamond"/>
            </a:endParaRPr>
          </a:p>
        </p:txBody>
      </p:sp>
      <p:sp>
        <p:nvSpPr>
          <p:cNvPr id="107" name="Google Shape;107;p13"/>
          <p:cNvSpPr txBox="1"/>
          <p:nvPr/>
        </p:nvSpPr>
        <p:spPr>
          <a:xfrm>
            <a:off x="3748725" y="9904867"/>
            <a:ext cx="3462300" cy="2832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800">
                <a:solidFill>
                  <a:srgbClr val="3D3D3D"/>
                </a:solidFill>
                <a:latin typeface="EB Garamond"/>
                <a:ea typeface="EB Garamond"/>
                <a:cs typeface="EB Garamond"/>
                <a:sym typeface="EB Garamond"/>
              </a:rPr>
              <a:t>If you wish to extend your session beyond the allocated time, additional hours are available for $75 per hour.</a:t>
            </a:r>
            <a:endParaRPr sz="800">
              <a:solidFill>
                <a:srgbClr val="3D3D3D"/>
              </a:solidFill>
              <a:latin typeface="EB Garamond"/>
              <a:ea typeface="EB Garamond"/>
              <a:cs typeface="EB Garamond"/>
              <a:sym typeface="EB Garamon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