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Raleway SemiBold"/>
      <p:regular r:id="rId8"/>
      <p:bold r:id="rId9"/>
      <p:italic r:id="rId10"/>
      <p:boldItalic r:id="rId11"/>
    </p:embeddedFont>
    <p:embeddedFont>
      <p:font typeface="Roboto"/>
      <p:regular r:id="rId12"/>
      <p:bold r:id="rId13"/>
      <p:italic r:id="rId14"/>
      <p:boldItalic r:id="rId15"/>
    </p:embeddedFont>
    <p:embeddedFont>
      <p:font typeface="Raleway Medium"/>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1361">
          <p15:clr>
            <a:srgbClr val="A4A3A4"/>
          </p15:clr>
        </p15:guide>
        <p15:guide id="2" pos="113">
          <p15:clr>
            <a:srgbClr val="9AA0A6"/>
          </p15:clr>
        </p15:guide>
        <p15:guide id="3" pos="4649">
          <p15:clr>
            <a:srgbClr val="9AA0A6"/>
          </p15:clr>
        </p15:guide>
        <p15:guide id="4" orient="horz" pos="113">
          <p15:clr>
            <a:srgbClr val="9AA0A6"/>
          </p15:clr>
        </p15:guide>
        <p15:guide id="5" pos="1474">
          <p15:clr>
            <a:srgbClr val="9AA0A6"/>
          </p15:clr>
        </p15:guide>
        <p15:guide id="6" orient="horz" pos="267">
          <p15:clr>
            <a:srgbClr val="9AA0A6"/>
          </p15:clr>
        </p15:guide>
        <p15:guide id="7" pos="124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1"/>
        <p:guide pos="113"/>
        <p:guide pos="4649"/>
        <p:guide pos="113" orient="horz"/>
        <p:guide pos="1474"/>
        <p:guide pos="267" orient="horz"/>
        <p:guide pos="1247"/>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SemiBold-boldItalic.fntdata"/><Relationship Id="rId10" Type="http://schemas.openxmlformats.org/officeDocument/2006/relationships/font" Target="fonts/RalewaySemiBold-italic.fntdata"/><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alewaySemiBold-bold.fntdata"/><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RalewayMedium-bold.fntdata"/><Relationship Id="rId16" Type="http://schemas.openxmlformats.org/officeDocument/2006/relationships/font" Target="fonts/RalewayMedium-regular.fntdata"/><Relationship Id="rId5" Type="http://schemas.openxmlformats.org/officeDocument/2006/relationships/notesMaster" Target="notesMasters/notesMaster1.xml"/><Relationship Id="rId19" Type="http://schemas.openxmlformats.org/officeDocument/2006/relationships/font" Target="fonts/RalewayMedium-boldItalic.fntdata"/><Relationship Id="rId6" Type="http://schemas.openxmlformats.org/officeDocument/2006/relationships/slide" Target="slides/slide1.xml"/><Relationship Id="rId18" Type="http://schemas.openxmlformats.org/officeDocument/2006/relationships/font" Target="fonts/RalewayMedium-italic.fntdata"/><Relationship Id="rId7" Type="http://schemas.openxmlformats.org/officeDocument/2006/relationships/slide" Target="slides/slide2.xml"/><Relationship Id="rId8" Type="http://schemas.openxmlformats.org/officeDocument/2006/relationships/font" Target="fonts/Raleway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f5df6c93a4_0_13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f5df6c93a4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f5df6c93a4_0_358: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f5df6c93a4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8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0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5.png"/><Relationship Id="rId11" Type="http://schemas.openxmlformats.org/officeDocument/2006/relationships/image" Target="../media/image6.png"/><Relationship Id="rId10" Type="http://schemas.openxmlformats.org/officeDocument/2006/relationships/image" Target="../media/image2.png"/><Relationship Id="rId9" Type="http://schemas.openxmlformats.org/officeDocument/2006/relationships/image" Target="../media/image7.png"/><Relationship Id="rId5" Type="http://schemas.openxmlformats.org/officeDocument/2006/relationships/image" Target="../media/image1.png"/><Relationship Id="rId6" Type="http://schemas.openxmlformats.org/officeDocument/2006/relationships/image" Target="../media/image9.png"/><Relationship Id="rId7" Type="http://schemas.openxmlformats.org/officeDocument/2006/relationships/image" Target="../media/image8.png"/><Relationship Id="rId8"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8.png"/><Relationship Id="rId5" Type="http://schemas.openxmlformats.org/officeDocument/2006/relationships/image" Target="../media/image4.png"/><Relationship Id="rId6" Type="http://schemas.openxmlformats.org/officeDocument/2006/relationships/image" Target="../media/image7.png"/><Relationship Id="rId7" Type="http://schemas.openxmlformats.org/officeDocument/2006/relationships/image" Target="../media/image2.png"/><Relationship Id="rId8"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200" y="0"/>
            <a:ext cx="2160300" cy="10701600"/>
          </a:xfrm>
          <a:prstGeom prst="rect">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20861" r="12490" t="0"/>
          <a:stretch/>
        </p:blipFill>
        <p:spPr>
          <a:xfrm>
            <a:off x="387600" y="218025"/>
            <a:ext cx="1577400" cy="1577400"/>
          </a:xfrm>
          <a:prstGeom prst="ellipse">
            <a:avLst/>
          </a:prstGeom>
          <a:noFill/>
          <a:ln cap="flat" cmpd="sng" w="19050">
            <a:solidFill>
              <a:schemeClr val="lt1"/>
            </a:solidFill>
            <a:prstDash val="solid"/>
            <a:round/>
            <a:headEnd len="sm" w="sm" type="none"/>
            <a:tailEnd len="sm" w="sm" type="none"/>
          </a:ln>
        </p:spPr>
      </p:pic>
      <p:sp>
        <p:nvSpPr>
          <p:cNvPr id="56" name="Google Shape;56;p13"/>
          <p:cNvSpPr/>
          <p:nvPr/>
        </p:nvSpPr>
        <p:spPr>
          <a:xfrm rot="-5400000">
            <a:off x="1022700" y="1128625"/>
            <a:ext cx="326400" cy="1990800"/>
          </a:xfrm>
          <a:prstGeom prst="round2SameRect">
            <a:avLst>
              <a:gd fmla="val 50000"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2328887" y="2447925"/>
            <a:ext cx="3091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aleway SemiBold"/>
                <a:ea typeface="Raleway SemiBold"/>
                <a:cs typeface="Raleway SemiBold"/>
                <a:sym typeface="Raleway SemiBold"/>
              </a:rPr>
              <a:t>BLUESKEY DEVELOPER TEA-USA</a:t>
            </a:r>
            <a:endParaRPr>
              <a:solidFill>
                <a:srgbClr val="020204"/>
              </a:solidFill>
              <a:latin typeface="Raleway SemiBold"/>
              <a:ea typeface="Raleway SemiBold"/>
              <a:cs typeface="Raleway SemiBold"/>
              <a:sym typeface="Raleway SemiBold"/>
            </a:endParaRPr>
          </a:p>
        </p:txBody>
      </p:sp>
      <p:sp>
        <p:nvSpPr>
          <p:cNvPr id="58" name="Google Shape;58;p13"/>
          <p:cNvSpPr txBox="1"/>
          <p:nvPr/>
        </p:nvSpPr>
        <p:spPr>
          <a:xfrm>
            <a:off x="279963" y="2456500"/>
            <a:ext cx="1703700" cy="3693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SENIOR</a:t>
            </a:r>
            <a:endParaRPr sz="1200">
              <a:solidFill>
                <a:schemeClr val="lt1"/>
              </a:solidFill>
              <a:latin typeface="Raleway Medium"/>
              <a:ea typeface="Raleway Medium"/>
              <a:cs typeface="Raleway Medium"/>
              <a:sym typeface="Raleway Medium"/>
            </a:endParaRPr>
          </a:p>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WEB DEVELOPER</a:t>
            </a:r>
            <a:endParaRPr sz="1200">
              <a:solidFill>
                <a:schemeClr val="lt1"/>
              </a:solidFill>
              <a:latin typeface="Raleway Medium"/>
              <a:ea typeface="Raleway Medium"/>
              <a:cs typeface="Raleway Medium"/>
              <a:sym typeface="Raleway Medium"/>
            </a:endParaRPr>
          </a:p>
        </p:txBody>
      </p:sp>
      <p:sp>
        <p:nvSpPr>
          <p:cNvPr id="59" name="Google Shape;59;p13"/>
          <p:cNvSpPr txBox="1"/>
          <p:nvPr/>
        </p:nvSpPr>
        <p:spPr>
          <a:xfrm>
            <a:off x="279963" y="2863900"/>
            <a:ext cx="17037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chemeClr val="lt1"/>
                </a:solidFill>
                <a:latin typeface="Roboto"/>
                <a:ea typeface="Roboto"/>
                <a:cs typeface="Roboto"/>
                <a:sym typeface="Roboto"/>
              </a:rPr>
              <a:t>Feb 2012 - June 2013</a:t>
            </a:r>
            <a:endParaRPr sz="1000">
              <a:solidFill>
                <a:schemeClr val="lt1"/>
              </a:solidFill>
              <a:latin typeface="Roboto"/>
              <a:ea typeface="Roboto"/>
              <a:cs typeface="Roboto"/>
              <a:sym typeface="Roboto"/>
            </a:endParaRPr>
          </a:p>
        </p:txBody>
      </p:sp>
      <p:sp>
        <p:nvSpPr>
          <p:cNvPr id="60" name="Google Shape;60;p13"/>
          <p:cNvSpPr/>
          <p:nvPr/>
        </p:nvSpPr>
        <p:spPr>
          <a:xfrm>
            <a:off x="235756" y="1997875"/>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 name="Google Shape;61;p13"/>
          <p:cNvPicPr preferRelativeResize="0"/>
          <p:nvPr/>
        </p:nvPicPr>
        <p:blipFill>
          <a:blip r:embed="rId4">
            <a:alphaModFix/>
          </a:blip>
          <a:stretch>
            <a:fillRect/>
          </a:stretch>
        </p:blipFill>
        <p:spPr>
          <a:xfrm>
            <a:off x="280900" y="2044651"/>
            <a:ext cx="159625" cy="139675"/>
          </a:xfrm>
          <a:prstGeom prst="rect">
            <a:avLst/>
          </a:prstGeom>
          <a:noFill/>
          <a:ln>
            <a:noFill/>
          </a:ln>
        </p:spPr>
      </p:pic>
      <p:sp>
        <p:nvSpPr>
          <p:cNvPr id="62" name="Google Shape;62;p13"/>
          <p:cNvSpPr txBox="1"/>
          <p:nvPr/>
        </p:nvSpPr>
        <p:spPr>
          <a:xfrm>
            <a:off x="376260" y="3529963"/>
            <a:ext cx="1607400" cy="3693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LEAD</a:t>
            </a:r>
            <a:endParaRPr sz="1200">
              <a:solidFill>
                <a:schemeClr val="lt1"/>
              </a:solidFill>
              <a:latin typeface="Raleway Medium"/>
              <a:ea typeface="Raleway Medium"/>
              <a:cs typeface="Raleway Medium"/>
              <a:sym typeface="Raleway Medium"/>
            </a:endParaRPr>
          </a:p>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WEB DEVELOPER</a:t>
            </a:r>
            <a:endParaRPr sz="1200">
              <a:solidFill>
                <a:schemeClr val="lt1"/>
              </a:solidFill>
              <a:latin typeface="Raleway Medium"/>
              <a:ea typeface="Raleway Medium"/>
              <a:cs typeface="Raleway Medium"/>
              <a:sym typeface="Raleway Medium"/>
            </a:endParaRPr>
          </a:p>
        </p:txBody>
      </p:sp>
      <p:sp>
        <p:nvSpPr>
          <p:cNvPr id="63" name="Google Shape;63;p13"/>
          <p:cNvSpPr txBox="1"/>
          <p:nvPr/>
        </p:nvSpPr>
        <p:spPr>
          <a:xfrm>
            <a:off x="376260" y="3927838"/>
            <a:ext cx="16074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chemeClr val="lt1"/>
                </a:solidFill>
                <a:latin typeface="Roboto"/>
                <a:ea typeface="Roboto"/>
                <a:cs typeface="Roboto"/>
                <a:sym typeface="Roboto"/>
              </a:rPr>
              <a:t>Aug 2013 - June 2014</a:t>
            </a:r>
            <a:endParaRPr sz="1000">
              <a:solidFill>
                <a:schemeClr val="lt1"/>
              </a:solidFill>
              <a:latin typeface="Roboto"/>
              <a:ea typeface="Roboto"/>
              <a:cs typeface="Roboto"/>
              <a:sym typeface="Roboto"/>
            </a:endParaRPr>
          </a:p>
        </p:txBody>
      </p:sp>
      <p:sp>
        <p:nvSpPr>
          <p:cNvPr id="64" name="Google Shape;64;p13"/>
          <p:cNvSpPr txBox="1"/>
          <p:nvPr/>
        </p:nvSpPr>
        <p:spPr>
          <a:xfrm>
            <a:off x="376260" y="4618531"/>
            <a:ext cx="1607400" cy="3693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WORDPRESS</a:t>
            </a:r>
            <a:endParaRPr sz="1200">
              <a:solidFill>
                <a:schemeClr val="lt1"/>
              </a:solidFill>
              <a:latin typeface="Raleway Medium"/>
              <a:ea typeface="Raleway Medium"/>
              <a:cs typeface="Raleway Medium"/>
              <a:sym typeface="Raleway Medium"/>
            </a:endParaRPr>
          </a:p>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GURU</a:t>
            </a:r>
            <a:endParaRPr sz="1200">
              <a:solidFill>
                <a:schemeClr val="lt1"/>
              </a:solidFill>
              <a:latin typeface="Raleway Medium"/>
              <a:ea typeface="Raleway Medium"/>
              <a:cs typeface="Raleway Medium"/>
              <a:sym typeface="Raleway Medium"/>
            </a:endParaRPr>
          </a:p>
        </p:txBody>
      </p:sp>
      <p:sp>
        <p:nvSpPr>
          <p:cNvPr id="65" name="Google Shape;65;p13"/>
          <p:cNvSpPr txBox="1"/>
          <p:nvPr/>
        </p:nvSpPr>
        <p:spPr>
          <a:xfrm>
            <a:off x="376260" y="5016406"/>
            <a:ext cx="16074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chemeClr val="lt1"/>
                </a:solidFill>
                <a:latin typeface="Roboto"/>
                <a:ea typeface="Roboto"/>
                <a:cs typeface="Roboto"/>
                <a:sym typeface="Roboto"/>
              </a:rPr>
              <a:t>May 2014 - Ongoing</a:t>
            </a:r>
            <a:endParaRPr sz="1000">
              <a:solidFill>
                <a:schemeClr val="lt1"/>
              </a:solidFill>
              <a:latin typeface="Roboto"/>
              <a:ea typeface="Roboto"/>
              <a:cs typeface="Roboto"/>
              <a:sym typeface="Roboto"/>
            </a:endParaRPr>
          </a:p>
        </p:txBody>
      </p:sp>
      <p:sp>
        <p:nvSpPr>
          <p:cNvPr id="66" name="Google Shape;66;p13"/>
          <p:cNvSpPr/>
          <p:nvPr/>
        </p:nvSpPr>
        <p:spPr>
          <a:xfrm rot="-5400000">
            <a:off x="1022700" y="4736775"/>
            <a:ext cx="326400" cy="1990800"/>
          </a:xfrm>
          <a:prstGeom prst="round2SameRect">
            <a:avLst>
              <a:gd fmla="val 50000"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txBox="1"/>
          <p:nvPr/>
        </p:nvSpPr>
        <p:spPr>
          <a:xfrm>
            <a:off x="552472" y="5636975"/>
            <a:ext cx="1607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020204"/>
                </a:solidFill>
                <a:latin typeface="Roboto"/>
                <a:ea typeface="Roboto"/>
                <a:cs typeface="Roboto"/>
                <a:sym typeface="Roboto"/>
              </a:rPr>
              <a:t>EDUCATION</a:t>
            </a:r>
            <a:endParaRPr b="1" sz="1200">
              <a:solidFill>
                <a:srgbClr val="020204"/>
              </a:solidFill>
              <a:latin typeface="Roboto"/>
              <a:ea typeface="Roboto"/>
              <a:cs typeface="Roboto"/>
              <a:sym typeface="Roboto"/>
            </a:endParaRPr>
          </a:p>
        </p:txBody>
      </p:sp>
      <p:sp>
        <p:nvSpPr>
          <p:cNvPr id="68" name="Google Shape;68;p13"/>
          <p:cNvSpPr/>
          <p:nvPr/>
        </p:nvSpPr>
        <p:spPr>
          <a:xfrm>
            <a:off x="235756" y="5606025"/>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9" name="Google Shape;69;p13"/>
          <p:cNvPicPr preferRelativeResize="0"/>
          <p:nvPr/>
        </p:nvPicPr>
        <p:blipFill>
          <a:blip r:embed="rId5">
            <a:alphaModFix/>
          </a:blip>
          <a:stretch>
            <a:fillRect/>
          </a:stretch>
        </p:blipFill>
        <p:spPr>
          <a:xfrm>
            <a:off x="274980" y="5669300"/>
            <a:ext cx="171450" cy="125730"/>
          </a:xfrm>
          <a:prstGeom prst="rect">
            <a:avLst/>
          </a:prstGeom>
          <a:noFill/>
          <a:ln>
            <a:noFill/>
          </a:ln>
        </p:spPr>
      </p:pic>
      <p:sp>
        <p:nvSpPr>
          <p:cNvPr id="70" name="Google Shape;70;p13"/>
          <p:cNvSpPr txBox="1"/>
          <p:nvPr/>
        </p:nvSpPr>
        <p:spPr>
          <a:xfrm>
            <a:off x="280013" y="6066863"/>
            <a:ext cx="1703700" cy="3693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BACHELOR</a:t>
            </a:r>
            <a:endParaRPr sz="1200">
              <a:solidFill>
                <a:schemeClr val="lt1"/>
              </a:solidFill>
              <a:latin typeface="Raleway Medium"/>
              <a:ea typeface="Raleway Medium"/>
              <a:cs typeface="Raleway Medium"/>
              <a:sym typeface="Raleway Medium"/>
            </a:endParaRPr>
          </a:p>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OF SCIENCE DEGREE</a:t>
            </a:r>
            <a:endParaRPr sz="1200">
              <a:solidFill>
                <a:schemeClr val="lt1"/>
              </a:solidFill>
              <a:latin typeface="Raleway Medium"/>
              <a:ea typeface="Raleway Medium"/>
              <a:cs typeface="Raleway Medium"/>
              <a:sym typeface="Raleway Medium"/>
            </a:endParaRPr>
          </a:p>
        </p:txBody>
      </p:sp>
      <p:sp>
        <p:nvSpPr>
          <p:cNvPr id="71" name="Google Shape;71;p13"/>
          <p:cNvSpPr txBox="1"/>
          <p:nvPr/>
        </p:nvSpPr>
        <p:spPr>
          <a:xfrm>
            <a:off x="376313" y="6464738"/>
            <a:ext cx="16074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chemeClr val="lt1"/>
                </a:solidFill>
                <a:latin typeface="Roboto"/>
                <a:ea typeface="Roboto"/>
                <a:cs typeface="Roboto"/>
                <a:sym typeface="Roboto"/>
              </a:rPr>
              <a:t>Feb 2002 - June 2008</a:t>
            </a:r>
            <a:endParaRPr sz="1000">
              <a:solidFill>
                <a:schemeClr val="lt1"/>
              </a:solidFill>
              <a:latin typeface="Roboto"/>
              <a:ea typeface="Roboto"/>
              <a:cs typeface="Roboto"/>
              <a:sym typeface="Roboto"/>
            </a:endParaRPr>
          </a:p>
        </p:txBody>
      </p:sp>
      <p:sp>
        <p:nvSpPr>
          <p:cNvPr id="72" name="Google Shape;72;p13"/>
          <p:cNvSpPr txBox="1"/>
          <p:nvPr/>
        </p:nvSpPr>
        <p:spPr>
          <a:xfrm>
            <a:off x="280013" y="6957438"/>
            <a:ext cx="1703700" cy="3693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MASTER</a:t>
            </a:r>
            <a:endParaRPr sz="1200">
              <a:solidFill>
                <a:schemeClr val="lt1"/>
              </a:solidFill>
              <a:latin typeface="Raleway Medium"/>
              <a:ea typeface="Raleway Medium"/>
              <a:cs typeface="Raleway Medium"/>
              <a:sym typeface="Raleway Medium"/>
            </a:endParaRPr>
          </a:p>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OF SCIENCE DEGREE</a:t>
            </a:r>
            <a:endParaRPr sz="1200">
              <a:solidFill>
                <a:schemeClr val="lt1"/>
              </a:solidFill>
              <a:latin typeface="Raleway Medium"/>
              <a:ea typeface="Raleway Medium"/>
              <a:cs typeface="Raleway Medium"/>
              <a:sym typeface="Raleway Medium"/>
            </a:endParaRPr>
          </a:p>
        </p:txBody>
      </p:sp>
      <p:sp>
        <p:nvSpPr>
          <p:cNvPr id="73" name="Google Shape;73;p13"/>
          <p:cNvSpPr txBox="1"/>
          <p:nvPr/>
        </p:nvSpPr>
        <p:spPr>
          <a:xfrm>
            <a:off x="376313" y="7386256"/>
            <a:ext cx="16074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chemeClr val="lt1"/>
                </a:solidFill>
                <a:latin typeface="Roboto"/>
                <a:ea typeface="Roboto"/>
                <a:cs typeface="Roboto"/>
                <a:sym typeface="Roboto"/>
              </a:rPr>
              <a:t>Sep 2008 - Jan 202011</a:t>
            </a:r>
            <a:endParaRPr sz="1000">
              <a:solidFill>
                <a:schemeClr val="lt1"/>
              </a:solidFill>
              <a:latin typeface="Roboto"/>
              <a:ea typeface="Roboto"/>
              <a:cs typeface="Roboto"/>
              <a:sym typeface="Roboto"/>
            </a:endParaRPr>
          </a:p>
        </p:txBody>
      </p:sp>
      <p:sp>
        <p:nvSpPr>
          <p:cNvPr id="74" name="Google Shape;74;p13"/>
          <p:cNvSpPr/>
          <p:nvPr/>
        </p:nvSpPr>
        <p:spPr>
          <a:xfrm rot="-5400000">
            <a:off x="1022700" y="6931144"/>
            <a:ext cx="326400" cy="1990800"/>
          </a:xfrm>
          <a:prstGeom prst="round2SameRect">
            <a:avLst>
              <a:gd fmla="val 50000"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3"/>
          <p:cNvSpPr txBox="1"/>
          <p:nvPr/>
        </p:nvSpPr>
        <p:spPr>
          <a:xfrm>
            <a:off x="552472" y="7831350"/>
            <a:ext cx="1607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020204"/>
                </a:solidFill>
                <a:latin typeface="Roboto"/>
                <a:ea typeface="Roboto"/>
                <a:cs typeface="Roboto"/>
                <a:sym typeface="Roboto"/>
              </a:rPr>
              <a:t>REFERENCES</a:t>
            </a:r>
            <a:endParaRPr b="1" sz="1200">
              <a:solidFill>
                <a:srgbClr val="020204"/>
              </a:solidFill>
              <a:latin typeface="Roboto"/>
              <a:ea typeface="Roboto"/>
              <a:cs typeface="Roboto"/>
              <a:sym typeface="Roboto"/>
            </a:endParaRPr>
          </a:p>
        </p:txBody>
      </p:sp>
      <p:sp>
        <p:nvSpPr>
          <p:cNvPr id="76" name="Google Shape;76;p13"/>
          <p:cNvSpPr/>
          <p:nvPr/>
        </p:nvSpPr>
        <p:spPr>
          <a:xfrm>
            <a:off x="235756" y="780040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7" name="Google Shape;77;p13"/>
          <p:cNvPicPr preferRelativeResize="0"/>
          <p:nvPr/>
        </p:nvPicPr>
        <p:blipFill>
          <a:blip r:embed="rId6">
            <a:alphaModFix/>
          </a:blip>
          <a:stretch>
            <a:fillRect/>
          </a:stretch>
        </p:blipFill>
        <p:spPr>
          <a:xfrm>
            <a:off x="296064" y="7856712"/>
            <a:ext cx="131672" cy="139675"/>
          </a:xfrm>
          <a:prstGeom prst="rect">
            <a:avLst/>
          </a:prstGeom>
          <a:noFill/>
          <a:ln>
            <a:noFill/>
          </a:ln>
        </p:spPr>
      </p:pic>
      <p:sp>
        <p:nvSpPr>
          <p:cNvPr id="78" name="Google Shape;78;p13"/>
          <p:cNvSpPr txBox="1"/>
          <p:nvPr/>
        </p:nvSpPr>
        <p:spPr>
          <a:xfrm>
            <a:off x="378641" y="8240913"/>
            <a:ext cx="16074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WILLIAM SMITH</a:t>
            </a:r>
            <a:endParaRPr sz="1200">
              <a:solidFill>
                <a:schemeClr val="lt1"/>
              </a:solidFill>
              <a:latin typeface="Raleway Medium"/>
              <a:ea typeface="Raleway Medium"/>
              <a:cs typeface="Raleway Medium"/>
              <a:sym typeface="Raleway Medium"/>
            </a:endParaRPr>
          </a:p>
        </p:txBody>
      </p:sp>
      <p:sp>
        <p:nvSpPr>
          <p:cNvPr id="79" name="Google Shape;79;p13"/>
          <p:cNvSpPr txBox="1"/>
          <p:nvPr/>
        </p:nvSpPr>
        <p:spPr>
          <a:xfrm>
            <a:off x="378641" y="8463444"/>
            <a:ext cx="16074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100">
                <a:solidFill>
                  <a:schemeClr val="lt1"/>
                </a:solidFill>
                <a:latin typeface="Roboto"/>
                <a:ea typeface="Roboto"/>
                <a:cs typeface="Roboto"/>
                <a:sym typeface="Roboto"/>
              </a:rPr>
              <a:t>CEO.FOUNDER</a:t>
            </a:r>
            <a:endParaRPr sz="1100">
              <a:solidFill>
                <a:schemeClr val="lt1"/>
              </a:solidFill>
              <a:latin typeface="Roboto"/>
              <a:ea typeface="Roboto"/>
              <a:cs typeface="Roboto"/>
              <a:sym typeface="Roboto"/>
            </a:endParaRPr>
          </a:p>
        </p:txBody>
      </p:sp>
      <p:sp>
        <p:nvSpPr>
          <p:cNvPr id="80" name="Google Shape;80;p13"/>
          <p:cNvSpPr txBox="1"/>
          <p:nvPr/>
        </p:nvSpPr>
        <p:spPr>
          <a:xfrm>
            <a:off x="378641" y="9337575"/>
            <a:ext cx="16074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DAVID MILLER</a:t>
            </a:r>
            <a:endParaRPr sz="1200">
              <a:solidFill>
                <a:schemeClr val="lt1"/>
              </a:solidFill>
              <a:latin typeface="Raleway Medium"/>
              <a:ea typeface="Raleway Medium"/>
              <a:cs typeface="Raleway Medium"/>
              <a:sym typeface="Raleway Medium"/>
            </a:endParaRPr>
          </a:p>
        </p:txBody>
      </p:sp>
      <p:sp>
        <p:nvSpPr>
          <p:cNvPr id="81" name="Google Shape;81;p13"/>
          <p:cNvSpPr txBox="1"/>
          <p:nvPr/>
        </p:nvSpPr>
        <p:spPr>
          <a:xfrm>
            <a:off x="378641" y="9560106"/>
            <a:ext cx="16074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100">
                <a:solidFill>
                  <a:schemeClr val="lt1"/>
                </a:solidFill>
                <a:latin typeface="Roboto"/>
                <a:ea typeface="Roboto"/>
                <a:cs typeface="Roboto"/>
                <a:sym typeface="Roboto"/>
              </a:rPr>
              <a:t>CHAIRMEN</a:t>
            </a:r>
            <a:endParaRPr sz="1100">
              <a:solidFill>
                <a:schemeClr val="lt1"/>
              </a:solidFill>
              <a:latin typeface="Roboto"/>
              <a:ea typeface="Roboto"/>
              <a:cs typeface="Roboto"/>
              <a:sym typeface="Roboto"/>
            </a:endParaRPr>
          </a:p>
        </p:txBody>
      </p:sp>
      <p:cxnSp>
        <p:nvCxnSpPr>
          <p:cNvPr id="82" name="Google Shape;82;p13"/>
          <p:cNvCxnSpPr/>
          <p:nvPr/>
        </p:nvCxnSpPr>
        <p:spPr>
          <a:xfrm>
            <a:off x="2343150" y="2124025"/>
            <a:ext cx="5019600" cy="0"/>
          </a:xfrm>
          <a:prstGeom prst="straightConnector1">
            <a:avLst/>
          </a:prstGeom>
          <a:noFill/>
          <a:ln cap="flat" cmpd="sng" w="9525">
            <a:solidFill>
              <a:srgbClr val="B7B7B7"/>
            </a:solidFill>
            <a:prstDash val="solid"/>
            <a:round/>
            <a:headEnd len="med" w="med" type="none"/>
            <a:tailEnd len="med" w="med" type="none"/>
          </a:ln>
        </p:spPr>
      </p:cxnSp>
      <p:sp>
        <p:nvSpPr>
          <p:cNvPr id="83" name="Google Shape;83;p13"/>
          <p:cNvSpPr txBox="1"/>
          <p:nvPr/>
        </p:nvSpPr>
        <p:spPr>
          <a:xfrm>
            <a:off x="2228850" y="303825"/>
            <a:ext cx="3907200" cy="11205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b="1" lang="ru" sz="3800">
                <a:solidFill>
                  <a:srgbClr val="072F6D"/>
                </a:solidFill>
                <a:latin typeface="Roboto"/>
                <a:ea typeface="Roboto"/>
                <a:cs typeface="Roboto"/>
                <a:sym typeface="Roboto"/>
              </a:rPr>
              <a:t>PAUL</a:t>
            </a:r>
            <a:endParaRPr b="1" sz="3800">
              <a:solidFill>
                <a:srgbClr val="072F6D"/>
              </a:solidFill>
              <a:latin typeface="Roboto"/>
              <a:ea typeface="Roboto"/>
              <a:cs typeface="Roboto"/>
              <a:sym typeface="Roboto"/>
            </a:endParaRPr>
          </a:p>
          <a:p>
            <a:pPr indent="0" lvl="0" marL="0" rtl="0" algn="l">
              <a:lnSpc>
                <a:spcPct val="80000"/>
              </a:lnSpc>
              <a:spcBef>
                <a:spcPts val="0"/>
              </a:spcBef>
              <a:spcAft>
                <a:spcPts val="0"/>
              </a:spcAft>
              <a:buNone/>
            </a:pPr>
            <a:r>
              <a:rPr b="1" lang="ru" sz="3800">
                <a:solidFill>
                  <a:srgbClr val="072F6D"/>
                </a:solidFill>
                <a:latin typeface="Roboto"/>
                <a:ea typeface="Roboto"/>
                <a:cs typeface="Roboto"/>
                <a:sym typeface="Roboto"/>
              </a:rPr>
              <a:t>ANDERSON</a:t>
            </a:r>
            <a:endParaRPr b="1" sz="3800">
              <a:solidFill>
                <a:srgbClr val="072F6D"/>
              </a:solidFill>
              <a:latin typeface="Roboto"/>
              <a:ea typeface="Roboto"/>
              <a:cs typeface="Roboto"/>
              <a:sym typeface="Roboto"/>
            </a:endParaRPr>
          </a:p>
        </p:txBody>
      </p:sp>
      <p:sp>
        <p:nvSpPr>
          <p:cNvPr id="84" name="Google Shape;84;p13"/>
          <p:cNvSpPr txBox="1"/>
          <p:nvPr/>
        </p:nvSpPr>
        <p:spPr>
          <a:xfrm>
            <a:off x="2228838" y="1281300"/>
            <a:ext cx="2029200" cy="3570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b="1" lang="ru">
                <a:solidFill>
                  <a:srgbClr val="434343"/>
                </a:solidFill>
                <a:latin typeface="Roboto"/>
                <a:ea typeface="Roboto"/>
                <a:cs typeface="Roboto"/>
                <a:sym typeface="Roboto"/>
              </a:rPr>
              <a:t>WEB DEVELOPER</a:t>
            </a:r>
            <a:endParaRPr b="1">
              <a:solidFill>
                <a:srgbClr val="434343"/>
              </a:solidFill>
              <a:latin typeface="Roboto"/>
              <a:ea typeface="Roboto"/>
              <a:cs typeface="Roboto"/>
              <a:sym typeface="Roboto"/>
            </a:endParaRPr>
          </a:p>
        </p:txBody>
      </p:sp>
      <p:grpSp>
        <p:nvGrpSpPr>
          <p:cNvPr id="85" name="Google Shape;85;p13"/>
          <p:cNvGrpSpPr/>
          <p:nvPr/>
        </p:nvGrpSpPr>
        <p:grpSpPr>
          <a:xfrm>
            <a:off x="5425538" y="423875"/>
            <a:ext cx="1954469" cy="1273063"/>
            <a:chOff x="5286388" y="441350"/>
            <a:chExt cx="1954469" cy="1273063"/>
          </a:xfrm>
        </p:grpSpPr>
        <p:grpSp>
          <p:nvGrpSpPr>
            <p:cNvPr id="86" name="Google Shape;86;p13"/>
            <p:cNvGrpSpPr/>
            <p:nvPr/>
          </p:nvGrpSpPr>
          <p:grpSpPr>
            <a:xfrm>
              <a:off x="5286388" y="1326413"/>
              <a:ext cx="1954469" cy="388000"/>
              <a:chOff x="5286388" y="1249763"/>
              <a:chExt cx="1954469" cy="388000"/>
            </a:xfrm>
          </p:grpSpPr>
          <p:sp>
            <p:nvSpPr>
              <p:cNvPr id="87" name="Google Shape;87;p13"/>
              <p:cNvSpPr txBox="1"/>
              <p:nvPr/>
            </p:nvSpPr>
            <p:spPr>
              <a:xfrm>
                <a:off x="5286388" y="1306863"/>
                <a:ext cx="1585800" cy="3309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000">
                    <a:latin typeface="Roboto"/>
                    <a:ea typeface="Roboto"/>
                    <a:cs typeface="Roboto"/>
                    <a:sym typeface="Roboto"/>
                  </a:rPr>
                  <a:t>123456 street road</a:t>
                </a:r>
                <a:endParaRPr sz="1000">
                  <a:latin typeface="Roboto"/>
                  <a:ea typeface="Roboto"/>
                  <a:cs typeface="Roboto"/>
                  <a:sym typeface="Roboto"/>
                </a:endParaRPr>
              </a:p>
              <a:p>
                <a:pPr indent="0" lvl="0" marL="0" rtl="0" algn="r">
                  <a:lnSpc>
                    <a:spcPct val="115000"/>
                  </a:lnSpc>
                  <a:spcBef>
                    <a:spcPts val="0"/>
                  </a:spcBef>
                  <a:spcAft>
                    <a:spcPts val="0"/>
                  </a:spcAft>
                  <a:buNone/>
                </a:pPr>
                <a:r>
                  <a:rPr lang="ru" sz="1000">
                    <a:latin typeface="Roboto"/>
                    <a:ea typeface="Roboto"/>
                    <a:cs typeface="Roboto"/>
                    <a:sym typeface="Roboto"/>
                  </a:rPr>
                  <a:t>Dhaka, Bangladesh </a:t>
                </a:r>
                <a:endParaRPr sz="1000">
                  <a:latin typeface="Roboto"/>
                  <a:ea typeface="Roboto"/>
                  <a:cs typeface="Roboto"/>
                  <a:sym typeface="Roboto"/>
                </a:endParaRPr>
              </a:p>
            </p:txBody>
          </p:sp>
          <p:grpSp>
            <p:nvGrpSpPr>
              <p:cNvPr id="88" name="Google Shape;88;p13"/>
              <p:cNvGrpSpPr/>
              <p:nvPr/>
            </p:nvGrpSpPr>
            <p:grpSpPr>
              <a:xfrm>
                <a:off x="6988556" y="1249763"/>
                <a:ext cx="252300" cy="252300"/>
                <a:chOff x="6988556" y="1281300"/>
                <a:chExt cx="252300" cy="252300"/>
              </a:xfrm>
            </p:grpSpPr>
            <p:sp>
              <p:nvSpPr>
                <p:cNvPr id="89" name="Google Shape;89;p13"/>
                <p:cNvSpPr/>
                <p:nvPr/>
              </p:nvSpPr>
              <p:spPr>
                <a:xfrm>
                  <a:off x="6988556" y="128130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0" name="Google Shape;90;p13"/>
                <p:cNvPicPr preferRelativeResize="0"/>
                <p:nvPr/>
              </p:nvPicPr>
              <p:blipFill>
                <a:blip r:embed="rId7">
                  <a:alphaModFix/>
                </a:blip>
                <a:stretch>
                  <a:fillRect/>
                </a:stretch>
              </p:blipFill>
              <p:spPr>
                <a:xfrm>
                  <a:off x="7069805" y="1337600"/>
                  <a:ext cx="89789" cy="139700"/>
                </a:xfrm>
                <a:prstGeom prst="rect">
                  <a:avLst/>
                </a:prstGeom>
                <a:noFill/>
                <a:ln>
                  <a:noFill/>
                </a:ln>
              </p:spPr>
            </p:pic>
          </p:grpSp>
        </p:grpSp>
        <p:grpSp>
          <p:nvGrpSpPr>
            <p:cNvPr id="91" name="Google Shape;91;p13"/>
            <p:cNvGrpSpPr/>
            <p:nvPr/>
          </p:nvGrpSpPr>
          <p:grpSpPr>
            <a:xfrm>
              <a:off x="5286388" y="1031392"/>
              <a:ext cx="1954469" cy="252300"/>
              <a:chOff x="5286388" y="993850"/>
              <a:chExt cx="1954469" cy="252300"/>
            </a:xfrm>
          </p:grpSpPr>
          <p:sp>
            <p:nvSpPr>
              <p:cNvPr id="92" name="Google Shape;92;p13"/>
              <p:cNvSpPr txBox="1"/>
              <p:nvPr/>
            </p:nvSpPr>
            <p:spPr>
              <a:xfrm>
                <a:off x="5286388" y="1043050"/>
                <a:ext cx="15858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latin typeface="Roboto"/>
                    <a:ea typeface="Roboto"/>
                    <a:cs typeface="Roboto"/>
                    <a:sym typeface="Roboto"/>
                  </a:rPr>
                  <a:t>www.website.com</a:t>
                </a:r>
                <a:endParaRPr sz="1000">
                  <a:latin typeface="Roboto"/>
                  <a:ea typeface="Roboto"/>
                  <a:cs typeface="Roboto"/>
                  <a:sym typeface="Roboto"/>
                </a:endParaRPr>
              </a:p>
            </p:txBody>
          </p:sp>
          <p:grpSp>
            <p:nvGrpSpPr>
              <p:cNvPr id="93" name="Google Shape;93;p13"/>
              <p:cNvGrpSpPr/>
              <p:nvPr/>
            </p:nvGrpSpPr>
            <p:grpSpPr>
              <a:xfrm>
                <a:off x="6988556" y="993850"/>
                <a:ext cx="252300" cy="252300"/>
                <a:chOff x="7731506" y="993850"/>
                <a:chExt cx="252300" cy="252300"/>
              </a:xfrm>
            </p:grpSpPr>
            <p:sp>
              <p:nvSpPr>
                <p:cNvPr id="94" name="Google Shape;94;p13"/>
                <p:cNvSpPr/>
                <p:nvPr/>
              </p:nvSpPr>
              <p:spPr>
                <a:xfrm>
                  <a:off x="7731506" y="99385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5" name="Google Shape;95;p13"/>
                <p:cNvPicPr preferRelativeResize="0"/>
                <p:nvPr/>
              </p:nvPicPr>
              <p:blipFill>
                <a:blip r:embed="rId8">
                  <a:alphaModFix/>
                </a:blip>
                <a:stretch>
                  <a:fillRect/>
                </a:stretch>
              </p:blipFill>
              <p:spPr>
                <a:xfrm>
                  <a:off x="7791825" y="1054175"/>
                  <a:ext cx="131650" cy="131650"/>
                </a:xfrm>
                <a:prstGeom prst="rect">
                  <a:avLst/>
                </a:prstGeom>
                <a:noFill/>
                <a:ln>
                  <a:noFill/>
                </a:ln>
              </p:spPr>
            </p:pic>
          </p:grpSp>
        </p:grpSp>
        <p:grpSp>
          <p:nvGrpSpPr>
            <p:cNvPr id="96" name="Google Shape;96;p13"/>
            <p:cNvGrpSpPr/>
            <p:nvPr/>
          </p:nvGrpSpPr>
          <p:grpSpPr>
            <a:xfrm>
              <a:off x="5924575" y="441350"/>
              <a:ext cx="1316281" cy="252300"/>
              <a:chOff x="5924575" y="441350"/>
              <a:chExt cx="1316281" cy="252300"/>
            </a:xfrm>
          </p:grpSpPr>
          <p:sp>
            <p:nvSpPr>
              <p:cNvPr id="97" name="Google Shape;97;p13"/>
              <p:cNvSpPr txBox="1"/>
              <p:nvPr/>
            </p:nvSpPr>
            <p:spPr>
              <a:xfrm>
                <a:off x="5924575" y="490550"/>
                <a:ext cx="9525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latin typeface="Roboto"/>
                    <a:ea typeface="Roboto"/>
                    <a:cs typeface="Roboto"/>
                    <a:sym typeface="Roboto"/>
                  </a:rPr>
                  <a:t>+880101010</a:t>
                </a:r>
                <a:endParaRPr sz="1000">
                  <a:latin typeface="Roboto"/>
                  <a:ea typeface="Roboto"/>
                  <a:cs typeface="Roboto"/>
                  <a:sym typeface="Roboto"/>
                </a:endParaRPr>
              </a:p>
            </p:txBody>
          </p:sp>
          <p:grpSp>
            <p:nvGrpSpPr>
              <p:cNvPr id="98" name="Google Shape;98;p13"/>
              <p:cNvGrpSpPr/>
              <p:nvPr/>
            </p:nvGrpSpPr>
            <p:grpSpPr>
              <a:xfrm>
                <a:off x="6988556" y="441350"/>
                <a:ext cx="252300" cy="252300"/>
                <a:chOff x="6988556" y="418950"/>
                <a:chExt cx="252300" cy="252300"/>
              </a:xfrm>
            </p:grpSpPr>
            <p:sp>
              <p:nvSpPr>
                <p:cNvPr id="99" name="Google Shape;99;p13"/>
                <p:cNvSpPr/>
                <p:nvPr/>
              </p:nvSpPr>
              <p:spPr>
                <a:xfrm>
                  <a:off x="6988556" y="41895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0" name="Google Shape;100;p13"/>
                <p:cNvPicPr preferRelativeResize="0"/>
                <p:nvPr/>
              </p:nvPicPr>
              <p:blipFill>
                <a:blip r:embed="rId9">
                  <a:alphaModFix/>
                </a:blip>
                <a:stretch>
                  <a:fillRect/>
                </a:stretch>
              </p:blipFill>
              <p:spPr>
                <a:xfrm>
                  <a:off x="7048875" y="480306"/>
                  <a:ext cx="131650" cy="129588"/>
                </a:xfrm>
                <a:prstGeom prst="rect">
                  <a:avLst/>
                </a:prstGeom>
                <a:noFill/>
                <a:ln>
                  <a:noFill/>
                </a:ln>
              </p:spPr>
            </p:pic>
          </p:grpSp>
        </p:grpSp>
        <p:grpSp>
          <p:nvGrpSpPr>
            <p:cNvPr id="101" name="Google Shape;101;p13"/>
            <p:cNvGrpSpPr/>
            <p:nvPr/>
          </p:nvGrpSpPr>
          <p:grpSpPr>
            <a:xfrm>
              <a:off x="5286388" y="736371"/>
              <a:ext cx="1954469" cy="252300"/>
              <a:chOff x="5286388" y="737925"/>
              <a:chExt cx="1954469" cy="252300"/>
            </a:xfrm>
          </p:grpSpPr>
          <p:sp>
            <p:nvSpPr>
              <p:cNvPr id="102" name="Google Shape;102;p13"/>
              <p:cNvSpPr txBox="1"/>
              <p:nvPr/>
            </p:nvSpPr>
            <p:spPr>
              <a:xfrm>
                <a:off x="5286388" y="787125"/>
                <a:ext cx="15858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latin typeface="Roboto"/>
                    <a:ea typeface="Roboto"/>
                    <a:cs typeface="Roboto"/>
                    <a:sym typeface="Roboto"/>
                  </a:rPr>
                  <a:t>paulandrson@gmail.com</a:t>
                </a:r>
                <a:endParaRPr sz="1000">
                  <a:latin typeface="Roboto"/>
                  <a:ea typeface="Roboto"/>
                  <a:cs typeface="Roboto"/>
                  <a:sym typeface="Roboto"/>
                </a:endParaRPr>
              </a:p>
            </p:txBody>
          </p:sp>
          <p:grpSp>
            <p:nvGrpSpPr>
              <p:cNvPr id="103" name="Google Shape;103;p13"/>
              <p:cNvGrpSpPr/>
              <p:nvPr/>
            </p:nvGrpSpPr>
            <p:grpSpPr>
              <a:xfrm>
                <a:off x="6988556" y="737925"/>
                <a:ext cx="252300" cy="252300"/>
                <a:chOff x="6988556" y="706400"/>
                <a:chExt cx="252300" cy="252300"/>
              </a:xfrm>
            </p:grpSpPr>
            <p:sp>
              <p:nvSpPr>
                <p:cNvPr id="104" name="Google Shape;104;p13"/>
                <p:cNvSpPr/>
                <p:nvPr/>
              </p:nvSpPr>
              <p:spPr>
                <a:xfrm>
                  <a:off x="6988556" y="70640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5" name="Google Shape;105;p13"/>
                <p:cNvPicPr preferRelativeResize="0"/>
                <p:nvPr/>
              </p:nvPicPr>
              <p:blipFill>
                <a:blip r:embed="rId10">
                  <a:alphaModFix/>
                </a:blip>
                <a:stretch>
                  <a:fillRect/>
                </a:stretch>
              </p:blipFill>
              <p:spPr>
                <a:xfrm>
                  <a:off x="7048875" y="779224"/>
                  <a:ext cx="131650" cy="106677"/>
                </a:xfrm>
                <a:prstGeom prst="rect">
                  <a:avLst/>
                </a:prstGeom>
                <a:noFill/>
                <a:ln>
                  <a:noFill/>
                </a:ln>
              </p:spPr>
            </p:pic>
          </p:grpSp>
        </p:grpSp>
      </p:grpSp>
      <p:sp>
        <p:nvSpPr>
          <p:cNvPr id="106" name="Google Shape;106;p13"/>
          <p:cNvSpPr txBox="1"/>
          <p:nvPr/>
        </p:nvSpPr>
        <p:spPr>
          <a:xfrm>
            <a:off x="2328867" y="2724150"/>
            <a:ext cx="50511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Roboto"/>
                <a:ea typeface="Roboto"/>
                <a:cs typeface="Roboto"/>
                <a:sym typeface="Roboto"/>
              </a:rPr>
              <a:t>Lorem ipsum dolor sit amet, consectetur adipiscing elit. In sem nulla, mattis non condimentum in, placerat id urna. Morbi sit amet massa non felis ultricies tincidunt ac egestas leo. Curabitur tristique auctor leo id molestie.</a:t>
            </a:r>
            <a:endParaRPr sz="1000">
              <a:solidFill>
                <a:srgbClr val="020204"/>
              </a:solidFill>
              <a:latin typeface="Roboto"/>
              <a:ea typeface="Roboto"/>
              <a:cs typeface="Roboto"/>
              <a:sym typeface="Roboto"/>
            </a:endParaRPr>
          </a:p>
        </p:txBody>
      </p:sp>
      <p:sp>
        <p:nvSpPr>
          <p:cNvPr id="107" name="Google Shape;107;p13"/>
          <p:cNvSpPr txBox="1"/>
          <p:nvPr/>
        </p:nvSpPr>
        <p:spPr>
          <a:xfrm>
            <a:off x="2328887" y="3515813"/>
            <a:ext cx="3091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aleway SemiBold"/>
                <a:ea typeface="Raleway SemiBold"/>
                <a:cs typeface="Raleway SemiBold"/>
                <a:sym typeface="Raleway SemiBold"/>
              </a:rPr>
              <a:t>DIAMOND DEVS TEAM-UK</a:t>
            </a:r>
            <a:endParaRPr>
              <a:solidFill>
                <a:srgbClr val="020204"/>
              </a:solidFill>
              <a:latin typeface="Raleway SemiBold"/>
              <a:ea typeface="Raleway SemiBold"/>
              <a:cs typeface="Raleway SemiBold"/>
              <a:sym typeface="Raleway SemiBold"/>
            </a:endParaRPr>
          </a:p>
        </p:txBody>
      </p:sp>
      <p:sp>
        <p:nvSpPr>
          <p:cNvPr id="108" name="Google Shape;108;p13"/>
          <p:cNvSpPr txBox="1"/>
          <p:nvPr/>
        </p:nvSpPr>
        <p:spPr>
          <a:xfrm>
            <a:off x="2328867" y="3792038"/>
            <a:ext cx="50511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Roboto"/>
                <a:ea typeface="Roboto"/>
                <a:cs typeface="Roboto"/>
                <a:sym typeface="Roboto"/>
              </a:rPr>
              <a:t>Lorem ipsum dolor sit amet, consectetur adipiscing elit. In sem nulla, mattis non condimentum in, placerat id urna. Morbi sit amet massa non felis ultricies tincidunt ac egestas leo. Curabitur tristique auctor leo id molestie.</a:t>
            </a:r>
            <a:endParaRPr sz="1000">
              <a:solidFill>
                <a:srgbClr val="020204"/>
              </a:solidFill>
              <a:latin typeface="Roboto"/>
              <a:ea typeface="Roboto"/>
              <a:cs typeface="Roboto"/>
              <a:sym typeface="Roboto"/>
            </a:endParaRPr>
          </a:p>
        </p:txBody>
      </p:sp>
      <p:sp>
        <p:nvSpPr>
          <p:cNvPr id="109" name="Google Shape;109;p13"/>
          <p:cNvSpPr txBox="1"/>
          <p:nvPr/>
        </p:nvSpPr>
        <p:spPr>
          <a:xfrm>
            <a:off x="2328887" y="4611375"/>
            <a:ext cx="3091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aleway SemiBold"/>
                <a:ea typeface="Raleway SemiBold"/>
                <a:cs typeface="Raleway SemiBold"/>
                <a:sym typeface="Raleway SemiBold"/>
              </a:rPr>
              <a:t>DIAMOND DEVS TEAM-UK</a:t>
            </a:r>
            <a:endParaRPr>
              <a:solidFill>
                <a:srgbClr val="020204"/>
              </a:solidFill>
              <a:latin typeface="Raleway SemiBold"/>
              <a:ea typeface="Raleway SemiBold"/>
              <a:cs typeface="Raleway SemiBold"/>
              <a:sym typeface="Raleway SemiBold"/>
            </a:endParaRPr>
          </a:p>
        </p:txBody>
      </p:sp>
      <p:sp>
        <p:nvSpPr>
          <p:cNvPr id="110" name="Google Shape;110;p13"/>
          <p:cNvSpPr txBox="1"/>
          <p:nvPr/>
        </p:nvSpPr>
        <p:spPr>
          <a:xfrm>
            <a:off x="2328867" y="4887600"/>
            <a:ext cx="50511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Roboto"/>
                <a:ea typeface="Roboto"/>
                <a:cs typeface="Roboto"/>
                <a:sym typeface="Roboto"/>
              </a:rPr>
              <a:t>Lorem ipsum dolor sit amet, consectetur adipiscing elit. In sem nulla, mattis non condimentum in, placerat id urna. Morbi sit amet massa non felis ultricies tincidunt ac egestas leo. Curabitur tristique auctor leo id molestie.</a:t>
            </a:r>
            <a:endParaRPr sz="1000">
              <a:solidFill>
                <a:srgbClr val="020204"/>
              </a:solidFill>
              <a:latin typeface="Roboto"/>
              <a:ea typeface="Roboto"/>
              <a:cs typeface="Roboto"/>
              <a:sym typeface="Roboto"/>
            </a:endParaRPr>
          </a:p>
        </p:txBody>
      </p:sp>
      <p:cxnSp>
        <p:nvCxnSpPr>
          <p:cNvPr id="111" name="Google Shape;111;p13"/>
          <p:cNvCxnSpPr/>
          <p:nvPr/>
        </p:nvCxnSpPr>
        <p:spPr>
          <a:xfrm>
            <a:off x="2343150" y="5729375"/>
            <a:ext cx="5019600" cy="0"/>
          </a:xfrm>
          <a:prstGeom prst="straightConnector1">
            <a:avLst/>
          </a:prstGeom>
          <a:noFill/>
          <a:ln cap="flat" cmpd="sng" w="9525">
            <a:solidFill>
              <a:srgbClr val="B7B7B7"/>
            </a:solidFill>
            <a:prstDash val="solid"/>
            <a:round/>
            <a:headEnd len="med" w="med" type="none"/>
            <a:tailEnd len="med" w="med" type="none"/>
          </a:ln>
        </p:spPr>
      </p:cxnSp>
      <p:sp>
        <p:nvSpPr>
          <p:cNvPr id="112" name="Google Shape;112;p13"/>
          <p:cNvSpPr txBox="1"/>
          <p:nvPr/>
        </p:nvSpPr>
        <p:spPr>
          <a:xfrm>
            <a:off x="2328868" y="6052225"/>
            <a:ext cx="4738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aleway SemiBold"/>
                <a:ea typeface="Raleway SemiBold"/>
                <a:cs typeface="Raleway SemiBold"/>
                <a:sym typeface="Raleway SemiBold"/>
              </a:rPr>
              <a:t>SOUTH CALIFORNIA STANDARD COLLEGE (SCSC)</a:t>
            </a:r>
            <a:endParaRPr>
              <a:solidFill>
                <a:srgbClr val="020204"/>
              </a:solidFill>
              <a:latin typeface="Raleway SemiBold"/>
              <a:ea typeface="Raleway SemiBold"/>
              <a:cs typeface="Raleway SemiBold"/>
              <a:sym typeface="Raleway SemiBold"/>
            </a:endParaRPr>
          </a:p>
        </p:txBody>
      </p:sp>
      <p:sp>
        <p:nvSpPr>
          <p:cNvPr id="113" name="Google Shape;113;p13"/>
          <p:cNvSpPr txBox="1"/>
          <p:nvPr/>
        </p:nvSpPr>
        <p:spPr>
          <a:xfrm>
            <a:off x="2328867" y="6340150"/>
            <a:ext cx="50511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Roboto"/>
                <a:ea typeface="Roboto"/>
                <a:cs typeface="Roboto"/>
                <a:sym typeface="Roboto"/>
              </a:rPr>
              <a:t>Lorem ipsum dolor sit amet, consectetur adipiscing elit. In sem nulla, mattis non condimentum in, placerat id urna. Morbi sit amet massa non felis.</a:t>
            </a:r>
            <a:endParaRPr sz="1000">
              <a:solidFill>
                <a:srgbClr val="020204"/>
              </a:solidFill>
              <a:latin typeface="Roboto"/>
              <a:ea typeface="Roboto"/>
              <a:cs typeface="Roboto"/>
              <a:sym typeface="Roboto"/>
            </a:endParaRPr>
          </a:p>
        </p:txBody>
      </p:sp>
      <p:sp>
        <p:nvSpPr>
          <p:cNvPr id="114" name="Google Shape;114;p13"/>
          <p:cNvSpPr txBox="1"/>
          <p:nvPr/>
        </p:nvSpPr>
        <p:spPr>
          <a:xfrm>
            <a:off x="2328872" y="6943175"/>
            <a:ext cx="2890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aleway SemiBold"/>
                <a:ea typeface="Raleway SemiBold"/>
                <a:cs typeface="Raleway SemiBold"/>
                <a:sym typeface="Raleway SemiBold"/>
              </a:rPr>
              <a:t>NORTH - SOUTH UNIVERSITIES</a:t>
            </a:r>
            <a:endParaRPr>
              <a:solidFill>
                <a:srgbClr val="020204"/>
              </a:solidFill>
              <a:latin typeface="Raleway SemiBold"/>
              <a:ea typeface="Raleway SemiBold"/>
              <a:cs typeface="Raleway SemiBold"/>
              <a:sym typeface="Raleway SemiBold"/>
            </a:endParaRPr>
          </a:p>
        </p:txBody>
      </p:sp>
      <p:sp>
        <p:nvSpPr>
          <p:cNvPr id="115" name="Google Shape;115;p13"/>
          <p:cNvSpPr txBox="1"/>
          <p:nvPr/>
        </p:nvSpPr>
        <p:spPr>
          <a:xfrm>
            <a:off x="2328867" y="7212038"/>
            <a:ext cx="5051100" cy="354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Roboto"/>
                <a:ea typeface="Roboto"/>
                <a:cs typeface="Roboto"/>
                <a:sym typeface="Roboto"/>
              </a:rPr>
              <a:t>Lorem ipsum dolor sit amet, consectetur adipiscing elit. In sem nulla, mattis non condimentum in, placerat id urna. Morbi sit amet massa non felis.</a:t>
            </a:r>
            <a:endParaRPr sz="1000">
              <a:solidFill>
                <a:srgbClr val="020204"/>
              </a:solidFill>
              <a:latin typeface="Roboto"/>
              <a:ea typeface="Roboto"/>
              <a:cs typeface="Roboto"/>
              <a:sym typeface="Roboto"/>
            </a:endParaRPr>
          </a:p>
        </p:txBody>
      </p:sp>
      <p:sp>
        <p:nvSpPr>
          <p:cNvPr id="116" name="Google Shape;116;p13"/>
          <p:cNvSpPr txBox="1"/>
          <p:nvPr/>
        </p:nvSpPr>
        <p:spPr>
          <a:xfrm>
            <a:off x="2328875" y="8225875"/>
            <a:ext cx="20292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72F6D"/>
                </a:solidFill>
                <a:latin typeface="Raleway SemiBold"/>
                <a:ea typeface="Raleway SemiBold"/>
                <a:cs typeface="Raleway SemiBold"/>
                <a:sym typeface="Raleway SemiBold"/>
              </a:rPr>
              <a:t>THE COMPANY NAME</a:t>
            </a:r>
            <a:endParaRPr>
              <a:solidFill>
                <a:srgbClr val="072F6D"/>
              </a:solidFill>
              <a:latin typeface="Raleway SemiBold"/>
              <a:ea typeface="Raleway SemiBold"/>
              <a:cs typeface="Raleway SemiBold"/>
              <a:sym typeface="Raleway SemiBold"/>
            </a:endParaRPr>
          </a:p>
        </p:txBody>
      </p:sp>
      <p:sp>
        <p:nvSpPr>
          <p:cNvPr id="117" name="Google Shape;117;p13"/>
          <p:cNvSpPr txBox="1"/>
          <p:nvPr/>
        </p:nvSpPr>
        <p:spPr>
          <a:xfrm>
            <a:off x="2328870" y="8523188"/>
            <a:ext cx="2055000" cy="49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900">
                <a:solidFill>
                  <a:schemeClr val="dk1"/>
                </a:solidFill>
                <a:latin typeface="Roboto"/>
                <a:ea typeface="Roboto"/>
                <a:cs typeface="Roboto"/>
                <a:sym typeface="Roboto"/>
              </a:rPr>
              <a:t>Lorem ipsum dolor sit amet, consectetur adipiscing elit. In sem nulla, mattis non condimentum in, placerat id urna.</a:t>
            </a:r>
            <a:endParaRPr sz="900">
              <a:solidFill>
                <a:srgbClr val="020204"/>
              </a:solidFill>
              <a:latin typeface="Roboto"/>
              <a:ea typeface="Roboto"/>
              <a:cs typeface="Roboto"/>
              <a:sym typeface="Roboto"/>
            </a:endParaRPr>
          </a:p>
        </p:txBody>
      </p:sp>
      <p:sp>
        <p:nvSpPr>
          <p:cNvPr id="118" name="Google Shape;118;p13"/>
          <p:cNvSpPr txBox="1"/>
          <p:nvPr/>
        </p:nvSpPr>
        <p:spPr>
          <a:xfrm>
            <a:off x="2343150" y="9323838"/>
            <a:ext cx="20292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72F6D"/>
                </a:solidFill>
                <a:latin typeface="Raleway SemiBold"/>
                <a:ea typeface="Raleway SemiBold"/>
                <a:cs typeface="Raleway SemiBold"/>
                <a:sym typeface="Raleway SemiBold"/>
              </a:rPr>
              <a:t>THE COMPANY</a:t>
            </a:r>
            <a:endParaRPr>
              <a:solidFill>
                <a:srgbClr val="072F6D"/>
              </a:solidFill>
              <a:latin typeface="Raleway SemiBold"/>
              <a:ea typeface="Raleway SemiBold"/>
              <a:cs typeface="Raleway SemiBold"/>
              <a:sym typeface="Raleway SemiBold"/>
            </a:endParaRPr>
          </a:p>
        </p:txBody>
      </p:sp>
      <p:sp>
        <p:nvSpPr>
          <p:cNvPr id="119" name="Google Shape;119;p13"/>
          <p:cNvSpPr txBox="1"/>
          <p:nvPr/>
        </p:nvSpPr>
        <p:spPr>
          <a:xfrm>
            <a:off x="2343145" y="9621150"/>
            <a:ext cx="2055000" cy="49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900">
                <a:solidFill>
                  <a:schemeClr val="dk1"/>
                </a:solidFill>
                <a:latin typeface="Roboto"/>
                <a:ea typeface="Roboto"/>
                <a:cs typeface="Roboto"/>
                <a:sym typeface="Roboto"/>
              </a:rPr>
              <a:t>Lorem ipsum dolor sit amet, consectetur adipiscing elit. In sem nulla, mattis non condimentum in, placerat id urna.</a:t>
            </a:r>
            <a:endParaRPr sz="900">
              <a:solidFill>
                <a:srgbClr val="020204"/>
              </a:solidFill>
              <a:latin typeface="Roboto"/>
              <a:ea typeface="Roboto"/>
              <a:cs typeface="Roboto"/>
              <a:sym typeface="Roboto"/>
            </a:endParaRPr>
          </a:p>
        </p:txBody>
      </p:sp>
      <p:grpSp>
        <p:nvGrpSpPr>
          <p:cNvPr id="120" name="Google Shape;120;p13"/>
          <p:cNvGrpSpPr/>
          <p:nvPr/>
        </p:nvGrpSpPr>
        <p:grpSpPr>
          <a:xfrm>
            <a:off x="4728354" y="8235413"/>
            <a:ext cx="2651621" cy="215400"/>
            <a:chOff x="4630404" y="8373525"/>
            <a:chExt cx="2651621" cy="215400"/>
          </a:xfrm>
        </p:grpSpPr>
        <p:sp>
          <p:nvSpPr>
            <p:cNvPr id="121" name="Google Shape;121;p13"/>
            <p:cNvSpPr/>
            <p:nvPr/>
          </p:nvSpPr>
          <p:spPr>
            <a:xfrm>
              <a:off x="4630404" y="8445225"/>
              <a:ext cx="72000" cy="720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3"/>
            <p:cNvSpPr txBox="1"/>
            <p:nvPr/>
          </p:nvSpPr>
          <p:spPr>
            <a:xfrm>
              <a:off x="4781550" y="8373525"/>
              <a:ext cx="10191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oboto"/>
                  <a:ea typeface="Roboto"/>
                  <a:cs typeface="Roboto"/>
                  <a:sym typeface="Roboto"/>
                </a:rPr>
                <a:t>HTML</a:t>
              </a:r>
              <a:endParaRPr>
                <a:solidFill>
                  <a:srgbClr val="020204"/>
                </a:solidFill>
                <a:latin typeface="Roboto"/>
                <a:ea typeface="Roboto"/>
                <a:cs typeface="Roboto"/>
                <a:sym typeface="Roboto"/>
              </a:endParaRPr>
            </a:p>
          </p:txBody>
        </p:sp>
        <p:grpSp>
          <p:nvGrpSpPr>
            <p:cNvPr id="123" name="Google Shape;123;p13"/>
            <p:cNvGrpSpPr/>
            <p:nvPr/>
          </p:nvGrpSpPr>
          <p:grpSpPr>
            <a:xfrm>
              <a:off x="6119825" y="8445225"/>
              <a:ext cx="1162200" cy="72000"/>
              <a:chOff x="6119825" y="8443350"/>
              <a:chExt cx="1162200" cy="72000"/>
            </a:xfrm>
          </p:grpSpPr>
          <p:sp>
            <p:nvSpPr>
              <p:cNvPr id="124" name="Google Shape;124;p13"/>
              <p:cNvSpPr/>
              <p:nvPr/>
            </p:nvSpPr>
            <p:spPr>
              <a:xfrm>
                <a:off x="6119825" y="8443350"/>
                <a:ext cx="1162200" cy="72000"/>
              </a:xfrm>
              <a:prstGeom prst="rect">
                <a:avLst/>
              </a:prstGeom>
              <a:solidFill>
                <a:srgbClr val="CC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3"/>
              <p:cNvSpPr/>
              <p:nvPr/>
            </p:nvSpPr>
            <p:spPr>
              <a:xfrm>
                <a:off x="6119825" y="8443350"/>
                <a:ext cx="990600" cy="72000"/>
              </a:xfrm>
              <a:prstGeom prst="rect">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26" name="Google Shape;126;p13"/>
          <p:cNvGrpSpPr/>
          <p:nvPr/>
        </p:nvGrpSpPr>
        <p:grpSpPr>
          <a:xfrm>
            <a:off x="4728354" y="8566068"/>
            <a:ext cx="2651621" cy="215400"/>
            <a:chOff x="4630404" y="8699650"/>
            <a:chExt cx="2651621" cy="215400"/>
          </a:xfrm>
        </p:grpSpPr>
        <p:sp>
          <p:nvSpPr>
            <p:cNvPr id="127" name="Google Shape;127;p13"/>
            <p:cNvSpPr/>
            <p:nvPr/>
          </p:nvSpPr>
          <p:spPr>
            <a:xfrm>
              <a:off x="4630404" y="8771350"/>
              <a:ext cx="72000" cy="720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3"/>
            <p:cNvSpPr txBox="1"/>
            <p:nvPr/>
          </p:nvSpPr>
          <p:spPr>
            <a:xfrm>
              <a:off x="4781550" y="8699650"/>
              <a:ext cx="10191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oboto"/>
                  <a:ea typeface="Roboto"/>
                  <a:cs typeface="Roboto"/>
                  <a:sym typeface="Roboto"/>
                </a:rPr>
                <a:t>CSS</a:t>
              </a:r>
              <a:endParaRPr>
                <a:solidFill>
                  <a:srgbClr val="020204"/>
                </a:solidFill>
                <a:latin typeface="Roboto"/>
                <a:ea typeface="Roboto"/>
                <a:cs typeface="Roboto"/>
                <a:sym typeface="Roboto"/>
              </a:endParaRPr>
            </a:p>
          </p:txBody>
        </p:sp>
        <p:grpSp>
          <p:nvGrpSpPr>
            <p:cNvPr id="129" name="Google Shape;129;p13"/>
            <p:cNvGrpSpPr/>
            <p:nvPr/>
          </p:nvGrpSpPr>
          <p:grpSpPr>
            <a:xfrm>
              <a:off x="6119825" y="8771350"/>
              <a:ext cx="1162200" cy="72000"/>
              <a:chOff x="6119825" y="8771350"/>
              <a:chExt cx="1162200" cy="72000"/>
            </a:xfrm>
          </p:grpSpPr>
          <p:sp>
            <p:nvSpPr>
              <p:cNvPr id="130" name="Google Shape;130;p13"/>
              <p:cNvSpPr/>
              <p:nvPr/>
            </p:nvSpPr>
            <p:spPr>
              <a:xfrm>
                <a:off x="6119825" y="8771350"/>
                <a:ext cx="1162200" cy="72000"/>
              </a:xfrm>
              <a:prstGeom prst="rect">
                <a:avLst/>
              </a:prstGeom>
              <a:solidFill>
                <a:srgbClr val="CC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3"/>
              <p:cNvSpPr/>
              <p:nvPr/>
            </p:nvSpPr>
            <p:spPr>
              <a:xfrm>
                <a:off x="6119825" y="8771350"/>
                <a:ext cx="866700" cy="72000"/>
              </a:xfrm>
              <a:prstGeom prst="rect">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2" name="Google Shape;132;p13"/>
          <p:cNvGrpSpPr/>
          <p:nvPr/>
        </p:nvGrpSpPr>
        <p:grpSpPr>
          <a:xfrm>
            <a:off x="4728354" y="8896723"/>
            <a:ext cx="2651621" cy="215400"/>
            <a:chOff x="4630404" y="9025775"/>
            <a:chExt cx="2651621" cy="215400"/>
          </a:xfrm>
        </p:grpSpPr>
        <p:sp>
          <p:nvSpPr>
            <p:cNvPr id="133" name="Google Shape;133;p13"/>
            <p:cNvSpPr/>
            <p:nvPr/>
          </p:nvSpPr>
          <p:spPr>
            <a:xfrm>
              <a:off x="4630404" y="9097475"/>
              <a:ext cx="72000" cy="720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txBox="1"/>
            <p:nvPr/>
          </p:nvSpPr>
          <p:spPr>
            <a:xfrm>
              <a:off x="4781550" y="9025775"/>
              <a:ext cx="10191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oboto"/>
                  <a:ea typeface="Roboto"/>
                  <a:cs typeface="Roboto"/>
                  <a:sym typeface="Roboto"/>
                </a:rPr>
                <a:t>JQUERY</a:t>
              </a:r>
              <a:endParaRPr>
                <a:solidFill>
                  <a:srgbClr val="020204"/>
                </a:solidFill>
                <a:latin typeface="Roboto"/>
                <a:ea typeface="Roboto"/>
                <a:cs typeface="Roboto"/>
                <a:sym typeface="Roboto"/>
              </a:endParaRPr>
            </a:p>
          </p:txBody>
        </p:sp>
        <p:grpSp>
          <p:nvGrpSpPr>
            <p:cNvPr id="135" name="Google Shape;135;p13"/>
            <p:cNvGrpSpPr/>
            <p:nvPr/>
          </p:nvGrpSpPr>
          <p:grpSpPr>
            <a:xfrm>
              <a:off x="6119825" y="9097475"/>
              <a:ext cx="1162200" cy="72000"/>
              <a:chOff x="6119825" y="9102825"/>
              <a:chExt cx="1162200" cy="72000"/>
            </a:xfrm>
          </p:grpSpPr>
          <p:sp>
            <p:nvSpPr>
              <p:cNvPr id="136" name="Google Shape;136;p13"/>
              <p:cNvSpPr/>
              <p:nvPr/>
            </p:nvSpPr>
            <p:spPr>
              <a:xfrm>
                <a:off x="6119825" y="9102825"/>
                <a:ext cx="1162200" cy="72000"/>
              </a:xfrm>
              <a:prstGeom prst="rect">
                <a:avLst/>
              </a:prstGeom>
              <a:solidFill>
                <a:srgbClr val="CC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3"/>
              <p:cNvSpPr/>
              <p:nvPr/>
            </p:nvSpPr>
            <p:spPr>
              <a:xfrm>
                <a:off x="6119825" y="9102825"/>
                <a:ext cx="595200" cy="72000"/>
              </a:xfrm>
              <a:prstGeom prst="rect">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8" name="Google Shape;138;p13"/>
          <p:cNvGrpSpPr/>
          <p:nvPr/>
        </p:nvGrpSpPr>
        <p:grpSpPr>
          <a:xfrm>
            <a:off x="4728354" y="9227378"/>
            <a:ext cx="2651621" cy="215400"/>
            <a:chOff x="4630404" y="9364363"/>
            <a:chExt cx="2651621" cy="215400"/>
          </a:xfrm>
        </p:grpSpPr>
        <p:sp>
          <p:nvSpPr>
            <p:cNvPr id="139" name="Google Shape;139;p13"/>
            <p:cNvSpPr/>
            <p:nvPr/>
          </p:nvSpPr>
          <p:spPr>
            <a:xfrm>
              <a:off x="4630404" y="9436063"/>
              <a:ext cx="72000" cy="720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txBox="1"/>
            <p:nvPr/>
          </p:nvSpPr>
          <p:spPr>
            <a:xfrm>
              <a:off x="4781550" y="9364363"/>
              <a:ext cx="118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oboto"/>
                  <a:ea typeface="Roboto"/>
                  <a:cs typeface="Roboto"/>
                  <a:sym typeface="Roboto"/>
                </a:rPr>
                <a:t>WORDPRESS</a:t>
              </a:r>
              <a:endParaRPr>
                <a:solidFill>
                  <a:srgbClr val="020204"/>
                </a:solidFill>
                <a:latin typeface="Roboto"/>
                <a:ea typeface="Roboto"/>
                <a:cs typeface="Roboto"/>
                <a:sym typeface="Roboto"/>
              </a:endParaRPr>
            </a:p>
          </p:txBody>
        </p:sp>
        <p:grpSp>
          <p:nvGrpSpPr>
            <p:cNvPr id="141" name="Google Shape;141;p13"/>
            <p:cNvGrpSpPr/>
            <p:nvPr/>
          </p:nvGrpSpPr>
          <p:grpSpPr>
            <a:xfrm>
              <a:off x="6119825" y="9436063"/>
              <a:ext cx="1162200" cy="72000"/>
              <a:chOff x="6119825" y="9434300"/>
              <a:chExt cx="1162200" cy="72000"/>
            </a:xfrm>
          </p:grpSpPr>
          <p:sp>
            <p:nvSpPr>
              <p:cNvPr id="142" name="Google Shape;142;p13"/>
              <p:cNvSpPr/>
              <p:nvPr/>
            </p:nvSpPr>
            <p:spPr>
              <a:xfrm>
                <a:off x="6119825" y="9434300"/>
                <a:ext cx="1162200" cy="72000"/>
              </a:xfrm>
              <a:prstGeom prst="rect">
                <a:avLst/>
              </a:prstGeom>
              <a:solidFill>
                <a:srgbClr val="CC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3"/>
              <p:cNvSpPr/>
              <p:nvPr/>
            </p:nvSpPr>
            <p:spPr>
              <a:xfrm>
                <a:off x="6119825" y="9434300"/>
                <a:ext cx="1019100" cy="72000"/>
              </a:xfrm>
              <a:prstGeom prst="rect">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44" name="Google Shape;144;p13"/>
          <p:cNvGrpSpPr/>
          <p:nvPr/>
        </p:nvGrpSpPr>
        <p:grpSpPr>
          <a:xfrm>
            <a:off x="4728354" y="9558033"/>
            <a:ext cx="2651621" cy="215400"/>
            <a:chOff x="4630404" y="9702950"/>
            <a:chExt cx="2651621" cy="215400"/>
          </a:xfrm>
        </p:grpSpPr>
        <p:sp>
          <p:nvSpPr>
            <p:cNvPr id="145" name="Google Shape;145;p13"/>
            <p:cNvSpPr/>
            <p:nvPr/>
          </p:nvSpPr>
          <p:spPr>
            <a:xfrm>
              <a:off x="4630404" y="9774650"/>
              <a:ext cx="72000" cy="720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3"/>
            <p:cNvSpPr txBox="1"/>
            <p:nvPr/>
          </p:nvSpPr>
          <p:spPr>
            <a:xfrm>
              <a:off x="4781550" y="9702950"/>
              <a:ext cx="10191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oboto"/>
                  <a:ea typeface="Roboto"/>
                  <a:cs typeface="Roboto"/>
                  <a:sym typeface="Roboto"/>
                </a:rPr>
                <a:t>JOOMLA</a:t>
              </a:r>
              <a:endParaRPr>
                <a:solidFill>
                  <a:srgbClr val="020204"/>
                </a:solidFill>
                <a:latin typeface="Roboto"/>
                <a:ea typeface="Roboto"/>
                <a:cs typeface="Roboto"/>
                <a:sym typeface="Roboto"/>
              </a:endParaRPr>
            </a:p>
          </p:txBody>
        </p:sp>
        <p:grpSp>
          <p:nvGrpSpPr>
            <p:cNvPr id="147" name="Google Shape;147;p13"/>
            <p:cNvGrpSpPr/>
            <p:nvPr/>
          </p:nvGrpSpPr>
          <p:grpSpPr>
            <a:xfrm>
              <a:off x="6119825" y="9774650"/>
              <a:ext cx="1162200" cy="72000"/>
              <a:chOff x="6119825" y="9774650"/>
              <a:chExt cx="1162200" cy="72000"/>
            </a:xfrm>
          </p:grpSpPr>
          <p:sp>
            <p:nvSpPr>
              <p:cNvPr id="148" name="Google Shape;148;p13"/>
              <p:cNvSpPr/>
              <p:nvPr/>
            </p:nvSpPr>
            <p:spPr>
              <a:xfrm>
                <a:off x="6119825" y="9774650"/>
                <a:ext cx="1162200" cy="72000"/>
              </a:xfrm>
              <a:prstGeom prst="rect">
                <a:avLst/>
              </a:prstGeom>
              <a:solidFill>
                <a:srgbClr val="CC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
              <p:cNvSpPr/>
              <p:nvPr/>
            </p:nvSpPr>
            <p:spPr>
              <a:xfrm>
                <a:off x="6119825" y="9774650"/>
                <a:ext cx="947700" cy="72000"/>
              </a:xfrm>
              <a:prstGeom prst="rect">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0" name="Google Shape;150;p13"/>
          <p:cNvGrpSpPr/>
          <p:nvPr/>
        </p:nvGrpSpPr>
        <p:grpSpPr>
          <a:xfrm>
            <a:off x="4728354" y="9888688"/>
            <a:ext cx="2651621" cy="215400"/>
            <a:chOff x="4630404" y="10026800"/>
            <a:chExt cx="2651621" cy="215400"/>
          </a:xfrm>
        </p:grpSpPr>
        <p:sp>
          <p:nvSpPr>
            <p:cNvPr id="151" name="Google Shape;151;p13"/>
            <p:cNvSpPr/>
            <p:nvPr/>
          </p:nvSpPr>
          <p:spPr>
            <a:xfrm>
              <a:off x="4630404" y="10098500"/>
              <a:ext cx="72000" cy="720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3"/>
            <p:cNvSpPr txBox="1"/>
            <p:nvPr/>
          </p:nvSpPr>
          <p:spPr>
            <a:xfrm>
              <a:off x="4781550" y="10026800"/>
              <a:ext cx="1185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020204"/>
                  </a:solidFill>
                  <a:latin typeface="Roboto"/>
                  <a:ea typeface="Roboto"/>
                  <a:cs typeface="Roboto"/>
                  <a:sym typeface="Roboto"/>
                </a:rPr>
                <a:t>PHOTOSHOP</a:t>
              </a:r>
              <a:endParaRPr>
                <a:solidFill>
                  <a:srgbClr val="020204"/>
                </a:solidFill>
                <a:latin typeface="Roboto"/>
                <a:ea typeface="Roboto"/>
                <a:cs typeface="Roboto"/>
                <a:sym typeface="Roboto"/>
              </a:endParaRPr>
            </a:p>
          </p:txBody>
        </p:sp>
        <p:grpSp>
          <p:nvGrpSpPr>
            <p:cNvPr id="153" name="Google Shape;153;p13"/>
            <p:cNvGrpSpPr/>
            <p:nvPr/>
          </p:nvGrpSpPr>
          <p:grpSpPr>
            <a:xfrm>
              <a:off x="6119825" y="10098500"/>
              <a:ext cx="1162200" cy="72000"/>
              <a:chOff x="6119825" y="10097250"/>
              <a:chExt cx="1162200" cy="72000"/>
            </a:xfrm>
          </p:grpSpPr>
          <p:sp>
            <p:nvSpPr>
              <p:cNvPr id="154" name="Google Shape;154;p13"/>
              <p:cNvSpPr/>
              <p:nvPr/>
            </p:nvSpPr>
            <p:spPr>
              <a:xfrm>
                <a:off x="6119825" y="10097250"/>
                <a:ext cx="1162200" cy="72000"/>
              </a:xfrm>
              <a:prstGeom prst="rect">
                <a:avLst/>
              </a:prstGeom>
              <a:solidFill>
                <a:srgbClr val="CC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
              <p:cNvSpPr/>
              <p:nvPr/>
            </p:nvSpPr>
            <p:spPr>
              <a:xfrm>
                <a:off x="6119825" y="10097250"/>
                <a:ext cx="866700" cy="72000"/>
              </a:xfrm>
              <a:prstGeom prst="rect">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6" name="Google Shape;156;p13"/>
          <p:cNvGrpSpPr/>
          <p:nvPr/>
        </p:nvGrpSpPr>
        <p:grpSpPr>
          <a:xfrm>
            <a:off x="2343150" y="7800394"/>
            <a:ext cx="5036825" cy="252300"/>
            <a:chOff x="2343150" y="7763338"/>
            <a:chExt cx="5036825" cy="252300"/>
          </a:xfrm>
        </p:grpSpPr>
        <p:grpSp>
          <p:nvGrpSpPr>
            <p:cNvPr id="157" name="Google Shape;157;p13"/>
            <p:cNvGrpSpPr/>
            <p:nvPr/>
          </p:nvGrpSpPr>
          <p:grpSpPr>
            <a:xfrm>
              <a:off x="2343150" y="7889488"/>
              <a:ext cx="5036825" cy="0"/>
              <a:chOff x="2343150" y="7911663"/>
              <a:chExt cx="5036825" cy="0"/>
            </a:xfrm>
          </p:grpSpPr>
          <p:cxnSp>
            <p:nvCxnSpPr>
              <p:cNvPr id="158" name="Google Shape;158;p13"/>
              <p:cNvCxnSpPr/>
              <p:nvPr/>
            </p:nvCxnSpPr>
            <p:spPr>
              <a:xfrm>
                <a:off x="2343150" y="7911663"/>
                <a:ext cx="1890600" cy="0"/>
              </a:xfrm>
              <a:prstGeom prst="straightConnector1">
                <a:avLst/>
              </a:prstGeom>
              <a:noFill/>
              <a:ln cap="flat" cmpd="sng" w="9525">
                <a:solidFill>
                  <a:srgbClr val="B7B7B7"/>
                </a:solidFill>
                <a:prstDash val="solid"/>
                <a:round/>
                <a:headEnd len="med" w="med" type="none"/>
                <a:tailEnd len="med" w="med" type="none"/>
              </a:ln>
            </p:spPr>
          </p:cxnSp>
          <p:cxnSp>
            <p:nvCxnSpPr>
              <p:cNvPr id="159" name="Google Shape;159;p13"/>
              <p:cNvCxnSpPr/>
              <p:nvPr/>
            </p:nvCxnSpPr>
            <p:spPr>
              <a:xfrm>
                <a:off x="5681675" y="7911663"/>
                <a:ext cx="1698300" cy="0"/>
              </a:xfrm>
              <a:prstGeom prst="straightConnector1">
                <a:avLst/>
              </a:prstGeom>
              <a:noFill/>
              <a:ln cap="flat" cmpd="sng" w="9525">
                <a:solidFill>
                  <a:srgbClr val="B7B7B7"/>
                </a:solidFill>
                <a:prstDash val="solid"/>
                <a:round/>
                <a:headEnd len="med" w="med" type="none"/>
                <a:tailEnd len="med" w="med" type="none"/>
              </a:ln>
            </p:spPr>
          </p:cxnSp>
        </p:grpSp>
        <p:sp>
          <p:nvSpPr>
            <p:cNvPr id="160" name="Google Shape;160;p13"/>
            <p:cNvSpPr/>
            <p:nvPr/>
          </p:nvSpPr>
          <p:spPr>
            <a:xfrm>
              <a:off x="4327356" y="7763338"/>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1" name="Google Shape;161;p13"/>
            <p:cNvPicPr preferRelativeResize="0"/>
            <p:nvPr/>
          </p:nvPicPr>
          <p:blipFill>
            <a:blip r:embed="rId11">
              <a:alphaModFix/>
            </a:blip>
            <a:stretch>
              <a:fillRect/>
            </a:stretch>
          </p:blipFill>
          <p:spPr>
            <a:xfrm>
              <a:off x="4383762" y="7810513"/>
              <a:ext cx="139300" cy="168000"/>
            </a:xfrm>
            <a:prstGeom prst="rect">
              <a:avLst/>
            </a:prstGeom>
            <a:noFill/>
            <a:ln>
              <a:noFill/>
            </a:ln>
          </p:spPr>
        </p:pic>
        <p:sp>
          <p:nvSpPr>
            <p:cNvPr id="162" name="Google Shape;162;p13"/>
            <p:cNvSpPr txBox="1"/>
            <p:nvPr/>
          </p:nvSpPr>
          <p:spPr>
            <a:xfrm>
              <a:off x="4652149" y="7797088"/>
              <a:ext cx="10152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020204"/>
                  </a:solidFill>
                  <a:latin typeface="Roboto"/>
                  <a:ea typeface="Roboto"/>
                  <a:cs typeface="Roboto"/>
                  <a:sym typeface="Roboto"/>
                </a:rPr>
                <a:t>PRO SKILLS</a:t>
              </a:r>
              <a:endParaRPr b="1" sz="1200">
                <a:solidFill>
                  <a:srgbClr val="020204"/>
                </a:solidFill>
                <a:latin typeface="Roboto"/>
                <a:ea typeface="Roboto"/>
                <a:cs typeface="Roboto"/>
                <a:sym typeface="Roboto"/>
              </a:endParaRPr>
            </a:p>
          </p:txBody>
        </p:sp>
      </p:grpSp>
      <p:sp>
        <p:nvSpPr>
          <p:cNvPr id="163" name="Google Shape;163;p13"/>
          <p:cNvSpPr txBox="1"/>
          <p:nvPr/>
        </p:nvSpPr>
        <p:spPr>
          <a:xfrm>
            <a:off x="552472" y="2041975"/>
            <a:ext cx="1607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020204"/>
                </a:solidFill>
                <a:latin typeface="Roboto"/>
                <a:ea typeface="Roboto"/>
                <a:cs typeface="Roboto"/>
                <a:sym typeface="Roboto"/>
              </a:rPr>
              <a:t>JOB EXPERIENCES</a:t>
            </a:r>
            <a:endParaRPr b="1" sz="1200">
              <a:solidFill>
                <a:srgbClr val="020204"/>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4"/>
          <p:cNvSpPr/>
          <p:nvPr/>
        </p:nvSpPr>
        <p:spPr>
          <a:xfrm>
            <a:off x="0" y="0"/>
            <a:ext cx="2160300" cy="10701600"/>
          </a:xfrm>
          <a:prstGeom prst="rect">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9" name="Google Shape;169;p14"/>
          <p:cNvPicPr preferRelativeResize="0"/>
          <p:nvPr/>
        </p:nvPicPr>
        <p:blipFill rotWithShape="1">
          <a:blip r:embed="rId3">
            <a:alphaModFix/>
          </a:blip>
          <a:srcRect b="0" l="20861" r="12490" t="0"/>
          <a:stretch/>
        </p:blipFill>
        <p:spPr>
          <a:xfrm>
            <a:off x="387600" y="218025"/>
            <a:ext cx="1577400" cy="1577400"/>
          </a:xfrm>
          <a:prstGeom prst="ellipse">
            <a:avLst/>
          </a:prstGeom>
          <a:noFill/>
          <a:ln cap="flat" cmpd="sng" w="19050">
            <a:solidFill>
              <a:schemeClr val="lt1"/>
            </a:solidFill>
            <a:prstDash val="solid"/>
            <a:round/>
            <a:headEnd len="sm" w="sm" type="none"/>
            <a:tailEnd len="sm" w="sm" type="none"/>
          </a:ln>
        </p:spPr>
      </p:pic>
      <p:sp>
        <p:nvSpPr>
          <p:cNvPr id="170" name="Google Shape;170;p14"/>
          <p:cNvSpPr/>
          <p:nvPr/>
        </p:nvSpPr>
        <p:spPr>
          <a:xfrm rot="-5400000">
            <a:off x="1022700" y="1128625"/>
            <a:ext cx="326400" cy="1990800"/>
          </a:xfrm>
          <a:prstGeom prst="round2SameRect">
            <a:avLst>
              <a:gd fmla="val 50000"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4"/>
          <p:cNvSpPr txBox="1"/>
          <p:nvPr/>
        </p:nvSpPr>
        <p:spPr>
          <a:xfrm>
            <a:off x="2328881" y="2476175"/>
            <a:ext cx="15477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072F6D"/>
                </a:solidFill>
                <a:latin typeface="Roboto"/>
                <a:ea typeface="Roboto"/>
                <a:cs typeface="Roboto"/>
                <a:sym typeface="Roboto"/>
              </a:rPr>
              <a:t>Dear sir</a:t>
            </a:r>
            <a:endParaRPr b="1" sz="1200">
              <a:solidFill>
                <a:srgbClr val="072F6D"/>
              </a:solidFill>
              <a:latin typeface="Roboto"/>
              <a:ea typeface="Roboto"/>
              <a:cs typeface="Roboto"/>
              <a:sym typeface="Roboto"/>
            </a:endParaRPr>
          </a:p>
        </p:txBody>
      </p:sp>
      <p:sp>
        <p:nvSpPr>
          <p:cNvPr id="172" name="Google Shape;172;p14"/>
          <p:cNvSpPr txBox="1"/>
          <p:nvPr/>
        </p:nvSpPr>
        <p:spPr>
          <a:xfrm>
            <a:off x="279963" y="2472413"/>
            <a:ext cx="17037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DATE:</a:t>
            </a:r>
            <a:endParaRPr sz="1200">
              <a:solidFill>
                <a:schemeClr val="lt1"/>
              </a:solidFill>
              <a:latin typeface="Raleway Medium"/>
              <a:ea typeface="Raleway Medium"/>
              <a:cs typeface="Raleway Medium"/>
              <a:sym typeface="Raleway Medium"/>
            </a:endParaRPr>
          </a:p>
        </p:txBody>
      </p:sp>
      <p:sp>
        <p:nvSpPr>
          <p:cNvPr id="173" name="Google Shape;173;p14"/>
          <p:cNvSpPr txBox="1"/>
          <p:nvPr/>
        </p:nvSpPr>
        <p:spPr>
          <a:xfrm>
            <a:off x="279963" y="2691713"/>
            <a:ext cx="17037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chemeClr val="lt1"/>
                </a:solidFill>
                <a:latin typeface="Roboto"/>
                <a:ea typeface="Roboto"/>
                <a:cs typeface="Roboto"/>
                <a:sym typeface="Roboto"/>
              </a:rPr>
              <a:t>24/04/2017</a:t>
            </a:r>
            <a:endParaRPr sz="1000">
              <a:solidFill>
                <a:schemeClr val="lt1"/>
              </a:solidFill>
              <a:latin typeface="Roboto"/>
              <a:ea typeface="Roboto"/>
              <a:cs typeface="Roboto"/>
              <a:sym typeface="Roboto"/>
            </a:endParaRPr>
          </a:p>
        </p:txBody>
      </p:sp>
      <p:sp>
        <p:nvSpPr>
          <p:cNvPr id="174" name="Google Shape;174;p14"/>
          <p:cNvSpPr/>
          <p:nvPr/>
        </p:nvSpPr>
        <p:spPr>
          <a:xfrm>
            <a:off x="235756" y="1997875"/>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75" name="Google Shape;175;p14"/>
          <p:cNvCxnSpPr/>
          <p:nvPr/>
        </p:nvCxnSpPr>
        <p:spPr>
          <a:xfrm>
            <a:off x="2343150" y="2124025"/>
            <a:ext cx="5019600" cy="0"/>
          </a:xfrm>
          <a:prstGeom prst="straightConnector1">
            <a:avLst/>
          </a:prstGeom>
          <a:noFill/>
          <a:ln cap="flat" cmpd="sng" w="9525">
            <a:solidFill>
              <a:srgbClr val="B7B7B7"/>
            </a:solidFill>
            <a:prstDash val="solid"/>
            <a:round/>
            <a:headEnd len="med" w="med" type="none"/>
            <a:tailEnd len="med" w="med" type="none"/>
          </a:ln>
        </p:spPr>
      </p:cxnSp>
      <p:sp>
        <p:nvSpPr>
          <p:cNvPr id="176" name="Google Shape;176;p14"/>
          <p:cNvSpPr txBox="1"/>
          <p:nvPr/>
        </p:nvSpPr>
        <p:spPr>
          <a:xfrm>
            <a:off x="2228850" y="303825"/>
            <a:ext cx="3907200" cy="11205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b="1" lang="ru" sz="3800">
                <a:solidFill>
                  <a:srgbClr val="072F6D"/>
                </a:solidFill>
                <a:latin typeface="Roboto"/>
                <a:ea typeface="Roboto"/>
                <a:cs typeface="Roboto"/>
                <a:sym typeface="Roboto"/>
              </a:rPr>
              <a:t>PAUL</a:t>
            </a:r>
            <a:endParaRPr b="1" sz="3800">
              <a:solidFill>
                <a:srgbClr val="072F6D"/>
              </a:solidFill>
              <a:latin typeface="Roboto"/>
              <a:ea typeface="Roboto"/>
              <a:cs typeface="Roboto"/>
              <a:sym typeface="Roboto"/>
            </a:endParaRPr>
          </a:p>
          <a:p>
            <a:pPr indent="0" lvl="0" marL="0" rtl="0" algn="l">
              <a:lnSpc>
                <a:spcPct val="80000"/>
              </a:lnSpc>
              <a:spcBef>
                <a:spcPts val="0"/>
              </a:spcBef>
              <a:spcAft>
                <a:spcPts val="0"/>
              </a:spcAft>
              <a:buNone/>
            </a:pPr>
            <a:r>
              <a:rPr b="1" lang="ru" sz="3800">
                <a:solidFill>
                  <a:srgbClr val="072F6D"/>
                </a:solidFill>
                <a:latin typeface="Roboto"/>
                <a:ea typeface="Roboto"/>
                <a:cs typeface="Roboto"/>
                <a:sym typeface="Roboto"/>
              </a:rPr>
              <a:t>ANDERSON</a:t>
            </a:r>
            <a:endParaRPr b="1" sz="3800">
              <a:solidFill>
                <a:srgbClr val="072F6D"/>
              </a:solidFill>
              <a:latin typeface="Roboto"/>
              <a:ea typeface="Roboto"/>
              <a:cs typeface="Roboto"/>
              <a:sym typeface="Roboto"/>
            </a:endParaRPr>
          </a:p>
        </p:txBody>
      </p:sp>
      <p:sp>
        <p:nvSpPr>
          <p:cNvPr id="177" name="Google Shape;177;p14"/>
          <p:cNvSpPr txBox="1"/>
          <p:nvPr/>
        </p:nvSpPr>
        <p:spPr>
          <a:xfrm>
            <a:off x="2228838" y="1281300"/>
            <a:ext cx="2029200" cy="3570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b="1" lang="ru">
                <a:solidFill>
                  <a:srgbClr val="434343"/>
                </a:solidFill>
                <a:latin typeface="Roboto"/>
                <a:ea typeface="Roboto"/>
                <a:cs typeface="Roboto"/>
                <a:sym typeface="Roboto"/>
              </a:rPr>
              <a:t>WEB DEVELOPER</a:t>
            </a:r>
            <a:endParaRPr b="1">
              <a:solidFill>
                <a:srgbClr val="434343"/>
              </a:solidFill>
              <a:latin typeface="Roboto"/>
              <a:ea typeface="Roboto"/>
              <a:cs typeface="Roboto"/>
              <a:sym typeface="Roboto"/>
            </a:endParaRPr>
          </a:p>
        </p:txBody>
      </p:sp>
      <p:grpSp>
        <p:nvGrpSpPr>
          <p:cNvPr id="178" name="Google Shape;178;p14"/>
          <p:cNvGrpSpPr/>
          <p:nvPr/>
        </p:nvGrpSpPr>
        <p:grpSpPr>
          <a:xfrm>
            <a:off x="5425538" y="423875"/>
            <a:ext cx="1954469" cy="1273063"/>
            <a:chOff x="5286388" y="441350"/>
            <a:chExt cx="1954469" cy="1273063"/>
          </a:xfrm>
        </p:grpSpPr>
        <p:grpSp>
          <p:nvGrpSpPr>
            <p:cNvPr id="179" name="Google Shape;179;p14"/>
            <p:cNvGrpSpPr/>
            <p:nvPr/>
          </p:nvGrpSpPr>
          <p:grpSpPr>
            <a:xfrm>
              <a:off x="5286388" y="1326413"/>
              <a:ext cx="1954469" cy="388000"/>
              <a:chOff x="5286388" y="1249763"/>
              <a:chExt cx="1954469" cy="388000"/>
            </a:xfrm>
          </p:grpSpPr>
          <p:sp>
            <p:nvSpPr>
              <p:cNvPr id="180" name="Google Shape;180;p14"/>
              <p:cNvSpPr txBox="1"/>
              <p:nvPr/>
            </p:nvSpPr>
            <p:spPr>
              <a:xfrm>
                <a:off x="5286388" y="1306863"/>
                <a:ext cx="1585800" cy="3309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lang="ru" sz="1000">
                    <a:latin typeface="Roboto"/>
                    <a:ea typeface="Roboto"/>
                    <a:cs typeface="Roboto"/>
                    <a:sym typeface="Roboto"/>
                  </a:rPr>
                  <a:t>123456 street road</a:t>
                </a:r>
                <a:endParaRPr sz="1000">
                  <a:latin typeface="Roboto"/>
                  <a:ea typeface="Roboto"/>
                  <a:cs typeface="Roboto"/>
                  <a:sym typeface="Roboto"/>
                </a:endParaRPr>
              </a:p>
              <a:p>
                <a:pPr indent="0" lvl="0" marL="0" rtl="0" algn="r">
                  <a:lnSpc>
                    <a:spcPct val="115000"/>
                  </a:lnSpc>
                  <a:spcBef>
                    <a:spcPts val="0"/>
                  </a:spcBef>
                  <a:spcAft>
                    <a:spcPts val="0"/>
                  </a:spcAft>
                  <a:buNone/>
                </a:pPr>
                <a:r>
                  <a:rPr lang="ru" sz="1000">
                    <a:latin typeface="Roboto"/>
                    <a:ea typeface="Roboto"/>
                    <a:cs typeface="Roboto"/>
                    <a:sym typeface="Roboto"/>
                  </a:rPr>
                  <a:t>Dhaka, Bangladesh </a:t>
                </a:r>
                <a:endParaRPr sz="1000">
                  <a:latin typeface="Roboto"/>
                  <a:ea typeface="Roboto"/>
                  <a:cs typeface="Roboto"/>
                  <a:sym typeface="Roboto"/>
                </a:endParaRPr>
              </a:p>
            </p:txBody>
          </p:sp>
          <p:grpSp>
            <p:nvGrpSpPr>
              <p:cNvPr id="181" name="Google Shape;181;p14"/>
              <p:cNvGrpSpPr/>
              <p:nvPr/>
            </p:nvGrpSpPr>
            <p:grpSpPr>
              <a:xfrm>
                <a:off x="6988556" y="1249763"/>
                <a:ext cx="252300" cy="252300"/>
                <a:chOff x="6988556" y="1281300"/>
                <a:chExt cx="252300" cy="252300"/>
              </a:xfrm>
            </p:grpSpPr>
            <p:sp>
              <p:nvSpPr>
                <p:cNvPr id="182" name="Google Shape;182;p14"/>
                <p:cNvSpPr/>
                <p:nvPr/>
              </p:nvSpPr>
              <p:spPr>
                <a:xfrm>
                  <a:off x="6988556" y="128130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3" name="Google Shape;183;p14"/>
                <p:cNvPicPr preferRelativeResize="0"/>
                <p:nvPr/>
              </p:nvPicPr>
              <p:blipFill>
                <a:blip r:embed="rId4">
                  <a:alphaModFix/>
                </a:blip>
                <a:stretch>
                  <a:fillRect/>
                </a:stretch>
              </p:blipFill>
              <p:spPr>
                <a:xfrm>
                  <a:off x="7069805" y="1337600"/>
                  <a:ext cx="89789" cy="139700"/>
                </a:xfrm>
                <a:prstGeom prst="rect">
                  <a:avLst/>
                </a:prstGeom>
                <a:noFill/>
                <a:ln>
                  <a:noFill/>
                </a:ln>
              </p:spPr>
            </p:pic>
          </p:grpSp>
        </p:grpSp>
        <p:grpSp>
          <p:nvGrpSpPr>
            <p:cNvPr id="184" name="Google Shape;184;p14"/>
            <p:cNvGrpSpPr/>
            <p:nvPr/>
          </p:nvGrpSpPr>
          <p:grpSpPr>
            <a:xfrm>
              <a:off x="5286388" y="1031392"/>
              <a:ext cx="1954469" cy="252300"/>
              <a:chOff x="5286388" y="993850"/>
              <a:chExt cx="1954469" cy="252300"/>
            </a:xfrm>
          </p:grpSpPr>
          <p:sp>
            <p:nvSpPr>
              <p:cNvPr id="185" name="Google Shape;185;p14"/>
              <p:cNvSpPr txBox="1"/>
              <p:nvPr/>
            </p:nvSpPr>
            <p:spPr>
              <a:xfrm>
                <a:off x="5286388" y="1043050"/>
                <a:ext cx="15858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latin typeface="Roboto"/>
                    <a:ea typeface="Roboto"/>
                    <a:cs typeface="Roboto"/>
                    <a:sym typeface="Roboto"/>
                  </a:rPr>
                  <a:t>www.website.com</a:t>
                </a:r>
                <a:endParaRPr sz="1000">
                  <a:latin typeface="Roboto"/>
                  <a:ea typeface="Roboto"/>
                  <a:cs typeface="Roboto"/>
                  <a:sym typeface="Roboto"/>
                </a:endParaRPr>
              </a:p>
            </p:txBody>
          </p:sp>
          <p:grpSp>
            <p:nvGrpSpPr>
              <p:cNvPr id="186" name="Google Shape;186;p14"/>
              <p:cNvGrpSpPr/>
              <p:nvPr/>
            </p:nvGrpSpPr>
            <p:grpSpPr>
              <a:xfrm>
                <a:off x="6988556" y="993850"/>
                <a:ext cx="252300" cy="252300"/>
                <a:chOff x="7731506" y="993850"/>
                <a:chExt cx="252300" cy="252300"/>
              </a:xfrm>
            </p:grpSpPr>
            <p:sp>
              <p:nvSpPr>
                <p:cNvPr id="187" name="Google Shape;187;p14"/>
                <p:cNvSpPr/>
                <p:nvPr/>
              </p:nvSpPr>
              <p:spPr>
                <a:xfrm>
                  <a:off x="7731506" y="99385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8" name="Google Shape;188;p14"/>
                <p:cNvPicPr preferRelativeResize="0"/>
                <p:nvPr/>
              </p:nvPicPr>
              <p:blipFill>
                <a:blip r:embed="rId5">
                  <a:alphaModFix/>
                </a:blip>
                <a:stretch>
                  <a:fillRect/>
                </a:stretch>
              </p:blipFill>
              <p:spPr>
                <a:xfrm>
                  <a:off x="7791825" y="1054175"/>
                  <a:ext cx="131650" cy="131650"/>
                </a:xfrm>
                <a:prstGeom prst="rect">
                  <a:avLst/>
                </a:prstGeom>
                <a:noFill/>
                <a:ln>
                  <a:noFill/>
                </a:ln>
              </p:spPr>
            </p:pic>
          </p:grpSp>
        </p:grpSp>
        <p:grpSp>
          <p:nvGrpSpPr>
            <p:cNvPr id="189" name="Google Shape;189;p14"/>
            <p:cNvGrpSpPr/>
            <p:nvPr/>
          </p:nvGrpSpPr>
          <p:grpSpPr>
            <a:xfrm>
              <a:off x="5924575" y="441350"/>
              <a:ext cx="1316281" cy="252300"/>
              <a:chOff x="5924575" y="441350"/>
              <a:chExt cx="1316281" cy="252300"/>
            </a:xfrm>
          </p:grpSpPr>
          <p:sp>
            <p:nvSpPr>
              <p:cNvPr id="190" name="Google Shape;190;p14"/>
              <p:cNvSpPr txBox="1"/>
              <p:nvPr/>
            </p:nvSpPr>
            <p:spPr>
              <a:xfrm>
                <a:off x="5924575" y="490550"/>
                <a:ext cx="9525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latin typeface="Roboto"/>
                    <a:ea typeface="Roboto"/>
                    <a:cs typeface="Roboto"/>
                    <a:sym typeface="Roboto"/>
                  </a:rPr>
                  <a:t>+880101010</a:t>
                </a:r>
                <a:endParaRPr sz="1000">
                  <a:latin typeface="Roboto"/>
                  <a:ea typeface="Roboto"/>
                  <a:cs typeface="Roboto"/>
                  <a:sym typeface="Roboto"/>
                </a:endParaRPr>
              </a:p>
            </p:txBody>
          </p:sp>
          <p:grpSp>
            <p:nvGrpSpPr>
              <p:cNvPr id="191" name="Google Shape;191;p14"/>
              <p:cNvGrpSpPr/>
              <p:nvPr/>
            </p:nvGrpSpPr>
            <p:grpSpPr>
              <a:xfrm>
                <a:off x="6988556" y="441350"/>
                <a:ext cx="252300" cy="252300"/>
                <a:chOff x="6988556" y="418950"/>
                <a:chExt cx="252300" cy="252300"/>
              </a:xfrm>
            </p:grpSpPr>
            <p:sp>
              <p:nvSpPr>
                <p:cNvPr id="192" name="Google Shape;192;p14"/>
                <p:cNvSpPr/>
                <p:nvPr/>
              </p:nvSpPr>
              <p:spPr>
                <a:xfrm>
                  <a:off x="6988556" y="41895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3" name="Google Shape;193;p14"/>
                <p:cNvPicPr preferRelativeResize="0"/>
                <p:nvPr/>
              </p:nvPicPr>
              <p:blipFill>
                <a:blip r:embed="rId6">
                  <a:alphaModFix/>
                </a:blip>
                <a:stretch>
                  <a:fillRect/>
                </a:stretch>
              </p:blipFill>
              <p:spPr>
                <a:xfrm>
                  <a:off x="7048875" y="480306"/>
                  <a:ext cx="131650" cy="129588"/>
                </a:xfrm>
                <a:prstGeom prst="rect">
                  <a:avLst/>
                </a:prstGeom>
                <a:noFill/>
                <a:ln>
                  <a:noFill/>
                </a:ln>
              </p:spPr>
            </p:pic>
          </p:grpSp>
        </p:grpSp>
        <p:grpSp>
          <p:nvGrpSpPr>
            <p:cNvPr id="194" name="Google Shape;194;p14"/>
            <p:cNvGrpSpPr/>
            <p:nvPr/>
          </p:nvGrpSpPr>
          <p:grpSpPr>
            <a:xfrm>
              <a:off x="5286388" y="736371"/>
              <a:ext cx="1954469" cy="252300"/>
              <a:chOff x="5286388" y="737925"/>
              <a:chExt cx="1954469" cy="252300"/>
            </a:xfrm>
          </p:grpSpPr>
          <p:sp>
            <p:nvSpPr>
              <p:cNvPr id="195" name="Google Shape;195;p14"/>
              <p:cNvSpPr txBox="1"/>
              <p:nvPr/>
            </p:nvSpPr>
            <p:spPr>
              <a:xfrm>
                <a:off x="5286388" y="787125"/>
                <a:ext cx="15858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latin typeface="Roboto"/>
                    <a:ea typeface="Roboto"/>
                    <a:cs typeface="Roboto"/>
                    <a:sym typeface="Roboto"/>
                  </a:rPr>
                  <a:t>paulandrson@gmail.com</a:t>
                </a:r>
                <a:endParaRPr sz="1000">
                  <a:latin typeface="Roboto"/>
                  <a:ea typeface="Roboto"/>
                  <a:cs typeface="Roboto"/>
                  <a:sym typeface="Roboto"/>
                </a:endParaRPr>
              </a:p>
            </p:txBody>
          </p:sp>
          <p:grpSp>
            <p:nvGrpSpPr>
              <p:cNvPr id="196" name="Google Shape;196;p14"/>
              <p:cNvGrpSpPr/>
              <p:nvPr/>
            </p:nvGrpSpPr>
            <p:grpSpPr>
              <a:xfrm>
                <a:off x="6988556" y="737925"/>
                <a:ext cx="252300" cy="252300"/>
                <a:chOff x="6988556" y="706400"/>
                <a:chExt cx="252300" cy="252300"/>
              </a:xfrm>
            </p:grpSpPr>
            <p:sp>
              <p:nvSpPr>
                <p:cNvPr id="197" name="Google Shape;197;p14"/>
                <p:cNvSpPr/>
                <p:nvPr/>
              </p:nvSpPr>
              <p:spPr>
                <a:xfrm>
                  <a:off x="6988556" y="706400"/>
                  <a:ext cx="252300" cy="252300"/>
                </a:xfrm>
                <a:prstGeom prst="ellipse">
                  <a:avLst/>
                </a:prstGeom>
                <a:solidFill>
                  <a:srgbClr val="072F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8" name="Google Shape;198;p14"/>
                <p:cNvPicPr preferRelativeResize="0"/>
                <p:nvPr/>
              </p:nvPicPr>
              <p:blipFill>
                <a:blip r:embed="rId7">
                  <a:alphaModFix/>
                </a:blip>
                <a:stretch>
                  <a:fillRect/>
                </a:stretch>
              </p:blipFill>
              <p:spPr>
                <a:xfrm>
                  <a:off x="7048875" y="779224"/>
                  <a:ext cx="131650" cy="106677"/>
                </a:xfrm>
                <a:prstGeom prst="rect">
                  <a:avLst/>
                </a:prstGeom>
                <a:noFill/>
                <a:ln>
                  <a:noFill/>
                </a:ln>
              </p:spPr>
            </p:pic>
          </p:grpSp>
        </p:grpSp>
      </p:grpSp>
      <p:sp>
        <p:nvSpPr>
          <p:cNvPr id="199" name="Google Shape;199;p14"/>
          <p:cNvSpPr txBox="1"/>
          <p:nvPr/>
        </p:nvSpPr>
        <p:spPr>
          <a:xfrm>
            <a:off x="552472" y="2041975"/>
            <a:ext cx="1607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020204"/>
                </a:solidFill>
                <a:latin typeface="Roboto"/>
                <a:ea typeface="Roboto"/>
                <a:cs typeface="Roboto"/>
                <a:sym typeface="Roboto"/>
              </a:rPr>
              <a:t>COVER LETTER</a:t>
            </a:r>
            <a:endParaRPr b="1" sz="1200">
              <a:solidFill>
                <a:srgbClr val="020204"/>
              </a:solidFill>
              <a:latin typeface="Roboto"/>
              <a:ea typeface="Roboto"/>
              <a:cs typeface="Roboto"/>
              <a:sym typeface="Roboto"/>
            </a:endParaRPr>
          </a:p>
        </p:txBody>
      </p:sp>
      <p:pic>
        <p:nvPicPr>
          <p:cNvPr id="200" name="Google Shape;200;p14"/>
          <p:cNvPicPr preferRelativeResize="0"/>
          <p:nvPr/>
        </p:nvPicPr>
        <p:blipFill>
          <a:blip r:embed="rId8">
            <a:alphaModFix/>
          </a:blip>
          <a:stretch>
            <a:fillRect/>
          </a:stretch>
        </p:blipFill>
        <p:spPr>
          <a:xfrm>
            <a:off x="282081" y="2057154"/>
            <a:ext cx="159625" cy="133740"/>
          </a:xfrm>
          <a:prstGeom prst="rect">
            <a:avLst/>
          </a:prstGeom>
          <a:noFill/>
          <a:ln>
            <a:noFill/>
          </a:ln>
        </p:spPr>
      </p:pic>
      <p:sp>
        <p:nvSpPr>
          <p:cNvPr id="201" name="Google Shape;201;p14"/>
          <p:cNvSpPr txBox="1"/>
          <p:nvPr/>
        </p:nvSpPr>
        <p:spPr>
          <a:xfrm>
            <a:off x="279963" y="3548725"/>
            <a:ext cx="17037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TO:</a:t>
            </a:r>
            <a:endParaRPr sz="1200">
              <a:solidFill>
                <a:schemeClr val="lt1"/>
              </a:solidFill>
              <a:latin typeface="Raleway Medium"/>
              <a:ea typeface="Raleway Medium"/>
              <a:cs typeface="Raleway Medium"/>
              <a:sym typeface="Raleway Medium"/>
            </a:endParaRPr>
          </a:p>
        </p:txBody>
      </p:sp>
      <p:sp>
        <p:nvSpPr>
          <p:cNvPr id="202" name="Google Shape;202;p14"/>
          <p:cNvSpPr txBox="1"/>
          <p:nvPr/>
        </p:nvSpPr>
        <p:spPr>
          <a:xfrm>
            <a:off x="279963" y="3770388"/>
            <a:ext cx="1703700" cy="307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chemeClr val="lt1"/>
                </a:solidFill>
                <a:latin typeface="Roboto"/>
                <a:ea typeface="Roboto"/>
                <a:cs typeface="Roboto"/>
                <a:sym typeface="Roboto"/>
              </a:rPr>
              <a:t>James Williamson</a:t>
            </a:r>
            <a:endParaRPr sz="1000">
              <a:solidFill>
                <a:schemeClr val="lt1"/>
              </a:solidFill>
              <a:latin typeface="Roboto"/>
              <a:ea typeface="Roboto"/>
              <a:cs typeface="Roboto"/>
              <a:sym typeface="Roboto"/>
            </a:endParaRPr>
          </a:p>
          <a:p>
            <a:pPr indent="0" lvl="0" marL="0" rtl="0" algn="r">
              <a:spcBef>
                <a:spcPts val="0"/>
              </a:spcBef>
              <a:spcAft>
                <a:spcPts val="0"/>
              </a:spcAft>
              <a:buNone/>
            </a:pPr>
            <a:r>
              <a:rPr lang="ru" sz="1000">
                <a:solidFill>
                  <a:schemeClr val="lt1"/>
                </a:solidFill>
                <a:latin typeface="Roboto"/>
                <a:ea typeface="Roboto"/>
                <a:cs typeface="Roboto"/>
                <a:sym typeface="Roboto"/>
              </a:rPr>
              <a:t>CEO, Founder</a:t>
            </a:r>
            <a:endParaRPr sz="1000">
              <a:solidFill>
                <a:schemeClr val="lt1"/>
              </a:solidFill>
              <a:latin typeface="Roboto"/>
              <a:ea typeface="Roboto"/>
              <a:cs typeface="Roboto"/>
              <a:sym typeface="Roboto"/>
            </a:endParaRPr>
          </a:p>
        </p:txBody>
      </p:sp>
      <p:sp>
        <p:nvSpPr>
          <p:cNvPr id="203" name="Google Shape;203;p14"/>
          <p:cNvSpPr txBox="1"/>
          <p:nvPr/>
        </p:nvSpPr>
        <p:spPr>
          <a:xfrm>
            <a:off x="279963" y="4682200"/>
            <a:ext cx="17037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200">
                <a:solidFill>
                  <a:schemeClr val="lt1"/>
                </a:solidFill>
                <a:latin typeface="Raleway Medium"/>
                <a:ea typeface="Raleway Medium"/>
                <a:cs typeface="Raleway Medium"/>
                <a:sym typeface="Raleway Medium"/>
              </a:rPr>
              <a:t>FROM:</a:t>
            </a:r>
            <a:endParaRPr sz="1200">
              <a:solidFill>
                <a:schemeClr val="lt1"/>
              </a:solidFill>
              <a:latin typeface="Raleway Medium"/>
              <a:ea typeface="Raleway Medium"/>
              <a:cs typeface="Raleway Medium"/>
              <a:sym typeface="Raleway Medium"/>
            </a:endParaRPr>
          </a:p>
        </p:txBody>
      </p:sp>
      <p:sp>
        <p:nvSpPr>
          <p:cNvPr id="204" name="Google Shape;204;p14"/>
          <p:cNvSpPr txBox="1"/>
          <p:nvPr/>
        </p:nvSpPr>
        <p:spPr>
          <a:xfrm>
            <a:off x="279963" y="4903863"/>
            <a:ext cx="1703700" cy="307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chemeClr val="lt1"/>
                </a:solidFill>
                <a:latin typeface="Roboto"/>
                <a:ea typeface="Roboto"/>
                <a:cs typeface="Roboto"/>
                <a:sym typeface="Roboto"/>
              </a:rPr>
              <a:t>Paul Anderson</a:t>
            </a:r>
            <a:endParaRPr sz="1000">
              <a:solidFill>
                <a:schemeClr val="lt1"/>
              </a:solidFill>
              <a:latin typeface="Roboto"/>
              <a:ea typeface="Roboto"/>
              <a:cs typeface="Roboto"/>
              <a:sym typeface="Roboto"/>
            </a:endParaRPr>
          </a:p>
          <a:p>
            <a:pPr indent="0" lvl="0" marL="0" rtl="0" algn="r">
              <a:spcBef>
                <a:spcPts val="0"/>
              </a:spcBef>
              <a:spcAft>
                <a:spcPts val="0"/>
              </a:spcAft>
              <a:buNone/>
            </a:pPr>
            <a:r>
              <a:rPr lang="ru" sz="1000">
                <a:solidFill>
                  <a:schemeClr val="lt1"/>
                </a:solidFill>
                <a:latin typeface="Roboto"/>
                <a:ea typeface="Roboto"/>
                <a:cs typeface="Roboto"/>
                <a:sym typeface="Roboto"/>
              </a:rPr>
              <a:t>Web Designer</a:t>
            </a:r>
            <a:endParaRPr sz="1000">
              <a:solidFill>
                <a:schemeClr val="lt1"/>
              </a:solidFill>
              <a:latin typeface="Roboto"/>
              <a:ea typeface="Roboto"/>
              <a:cs typeface="Roboto"/>
              <a:sym typeface="Roboto"/>
            </a:endParaRPr>
          </a:p>
        </p:txBody>
      </p:sp>
      <p:sp>
        <p:nvSpPr>
          <p:cNvPr id="205" name="Google Shape;205;p14"/>
          <p:cNvSpPr txBox="1"/>
          <p:nvPr/>
        </p:nvSpPr>
        <p:spPr>
          <a:xfrm>
            <a:off x="2328867" y="2723338"/>
            <a:ext cx="50511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Roboto"/>
                <a:ea typeface="Roboto"/>
                <a:cs typeface="Roboto"/>
                <a:sym typeface="Roboto"/>
              </a:rPr>
              <a:t>Lorem ipsum dolor sit amet, consectetur adipiscing elit. In sem nulla, mattis non condimentum in, placerat id urna. Morbi sit amet massa non felis ultricies tincidunt ac egestas leo. Curabitur tristique auctor leo id molestie. </a:t>
            </a:r>
            <a:endParaRPr sz="1000">
              <a:solidFill>
                <a:schemeClr val="dk1"/>
              </a:solidFill>
              <a:latin typeface="Roboto"/>
              <a:ea typeface="Roboto"/>
              <a:cs typeface="Roboto"/>
              <a:sym typeface="Roboto"/>
            </a:endParaRPr>
          </a:p>
        </p:txBody>
      </p:sp>
      <p:sp>
        <p:nvSpPr>
          <p:cNvPr id="206" name="Google Shape;206;p14"/>
          <p:cNvSpPr txBox="1"/>
          <p:nvPr/>
        </p:nvSpPr>
        <p:spPr>
          <a:xfrm>
            <a:off x="2328875" y="3557263"/>
            <a:ext cx="5051100" cy="33555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Roboto"/>
                <a:ea typeface="Roboto"/>
                <a:cs typeface="Roboto"/>
                <a:sym typeface="Roboto"/>
              </a:rPr>
              <a:t>Lorem ipsum dolor sit amet, consectetur adipiscing elit. In sem nulla, mattis non condimentum in, placerat id urna. Morbi sit amet massa non felis ultricies tincidunt ac egestas leo. Curabitur tristique auctor leo id molestie. Vestibulum ante ipsum primis in faucibus orci luctus et ultrices posuere cubilia curae; Fusce convallis efficitur sapien, at tempor turpis. Integer non sapien ut lectus viverra lobortis. Aliquam pulvinar molestie suscipit. Vivamus tincidunt sapien ut risus fermentum sollicitudin. Morbi non tellus sit amet est porta condimentum. Curabitur lorem felis, laoreet non laoreet ac, egestas eget dui. Mauris vehicula quis nibh vitae mattis. Suspendisse rutrum scelerisque eros, sed ornare leo cursus in. Etiam finibus ornare massa quis molestie. Suspendisse elementum finibus velit. Cras quis metus ut orci sagittis aliquet a vitae velit. Suspendisse potenti. Pellentesque habitant morbi tristique senectus et netus et malesuada fames ac turpis egestas. Nunc et laoreet nibh. Donec nisl nunc, rutrum et dui dictum, ultricies posuere leo. Duis et erat odio. Praesent porttitor, mi vel consectetur hendrerit, purus tortor laoreet velit, non tincidunt dolor ex et erat. Curabitur convallis hendrerit nisi, eget sodales felis laoreet sed. Vestibulum purus nibh, malesuada sed vulputate at, tristique porttitor dui. Nunc mi neque, pulvinar eget nulla ac, molestie faucibus augue. Aliquam erat volutpat. Sed dapibus, nibh quis dictum imperdiet, metus nisi luctus augue.</a:t>
            </a:r>
            <a:endParaRPr sz="1000">
              <a:solidFill>
                <a:schemeClr val="dk1"/>
              </a:solidFill>
              <a:latin typeface="Roboto"/>
              <a:ea typeface="Roboto"/>
              <a:cs typeface="Roboto"/>
              <a:sym typeface="Roboto"/>
            </a:endParaRPr>
          </a:p>
        </p:txBody>
      </p:sp>
      <p:sp>
        <p:nvSpPr>
          <p:cNvPr id="207" name="Google Shape;207;p14"/>
          <p:cNvSpPr txBox="1"/>
          <p:nvPr/>
        </p:nvSpPr>
        <p:spPr>
          <a:xfrm>
            <a:off x="2328875" y="7195225"/>
            <a:ext cx="5051100" cy="554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000">
                <a:solidFill>
                  <a:schemeClr val="dk1"/>
                </a:solidFill>
                <a:latin typeface="Roboto"/>
                <a:ea typeface="Roboto"/>
                <a:cs typeface="Roboto"/>
                <a:sym typeface="Roboto"/>
              </a:rPr>
              <a:t>Lorem ipsum dolor sit amet, consectetur adipiscing elit. In sem nulla, mattis non condimentum in, placerat id urna. Morbi sit amet massa non felis ultricies tincidunt ac egestas leo. Curabitur tristique auctor leo id molestie.</a:t>
            </a:r>
            <a:endParaRPr sz="1000">
              <a:solidFill>
                <a:schemeClr val="dk1"/>
              </a:solidFill>
              <a:latin typeface="Roboto"/>
              <a:ea typeface="Roboto"/>
              <a:cs typeface="Roboto"/>
              <a:sym typeface="Roboto"/>
            </a:endParaRPr>
          </a:p>
        </p:txBody>
      </p:sp>
      <p:sp>
        <p:nvSpPr>
          <p:cNvPr id="208" name="Google Shape;208;p14"/>
          <p:cNvSpPr txBox="1"/>
          <p:nvPr/>
        </p:nvSpPr>
        <p:spPr>
          <a:xfrm>
            <a:off x="2328875" y="7938649"/>
            <a:ext cx="2509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Roboto"/>
                <a:ea typeface="Roboto"/>
                <a:cs typeface="Roboto"/>
                <a:sym typeface="Roboto"/>
              </a:rPr>
              <a:t>Sincerely</a:t>
            </a:r>
            <a:endParaRPr sz="1000">
              <a:solidFill>
                <a:schemeClr val="dk1"/>
              </a:solidFill>
              <a:latin typeface="Roboto"/>
              <a:ea typeface="Roboto"/>
              <a:cs typeface="Roboto"/>
              <a:sym typeface="Roboto"/>
            </a:endParaRPr>
          </a:p>
        </p:txBody>
      </p:sp>
      <p:sp>
        <p:nvSpPr>
          <p:cNvPr id="209" name="Google Shape;209;p14"/>
          <p:cNvSpPr txBox="1"/>
          <p:nvPr/>
        </p:nvSpPr>
        <p:spPr>
          <a:xfrm>
            <a:off x="2328875" y="8219624"/>
            <a:ext cx="2509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Roboto"/>
                <a:ea typeface="Roboto"/>
                <a:cs typeface="Roboto"/>
                <a:sym typeface="Roboto"/>
              </a:rPr>
              <a:t>Paul Andreson</a:t>
            </a:r>
            <a:endParaRPr sz="1000">
              <a:solidFill>
                <a:schemeClr val="dk1"/>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