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Ubuntu"/>
      <p:regular r:id="rId7"/>
      <p:bold r:id="rId8"/>
      <p:italic r:id="rId9"/>
      <p:boldItalic r:id="rId10"/>
    </p:embeddedFont>
    <p:embeddedFont>
      <p:font typeface="Tourney"/>
      <p:regular r:id="rId11"/>
      <p:bold r:id="rId12"/>
      <p:italic r:id="rId13"/>
      <p:boldItalic r:id="rId14"/>
    </p:embeddedFont>
    <p:embeddedFont>
      <p:font typeface="Anton"/>
      <p:regular r:id="rId15"/>
    </p:embeddedFont>
    <p:embeddedFont>
      <p:font typeface="Tourney Thin"/>
      <p:regular r:id="rId16"/>
      <p:bold r:id="rId17"/>
      <p:italic r:id="rId18"/>
      <p:boldItalic r:id="rId19"/>
    </p:embeddedFont>
    <p:embeddedFont>
      <p:font typeface="Tourney Black"/>
      <p:bold r:id="rId20"/>
      <p:boldItalic r:id="rId21"/>
    </p:embeddedFont>
    <p:embeddedFont>
      <p:font typeface="Tourney ExtraBold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90">
          <p15:clr>
            <a:srgbClr val="747775"/>
          </p15:clr>
        </p15:guide>
        <p15:guide id="2" pos="4472">
          <p15:clr>
            <a:srgbClr val="747775"/>
          </p15:clr>
        </p15:guide>
        <p15:guide id="3" pos="29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0"/>
        <p:guide pos="4472"/>
        <p:guide pos="2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ourneyBlack-bold.fntdata"/><Relationship Id="rId11" Type="http://schemas.openxmlformats.org/officeDocument/2006/relationships/font" Target="fonts/Tourney-regular.fntdata"/><Relationship Id="rId22" Type="http://schemas.openxmlformats.org/officeDocument/2006/relationships/font" Target="fonts/TourneyExtraBold-bold.fntdata"/><Relationship Id="rId10" Type="http://schemas.openxmlformats.org/officeDocument/2006/relationships/font" Target="fonts/Ubuntu-boldItalic.fntdata"/><Relationship Id="rId21" Type="http://schemas.openxmlformats.org/officeDocument/2006/relationships/font" Target="fonts/TourneyBlack-boldItalic.fntdata"/><Relationship Id="rId13" Type="http://schemas.openxmlformats.org/officeDocument/2006/relationships/font" Target="fonts/Tourney-italic.fntdata"/><Relationship Id="rId12" Type="http://schemas.openxmlformats.org/officeDocument/2006/relationships/font" Target="fonts/Tourney-bold.fntdata"/><Relationship Id="rId23" Type="http://schemas.openxmlformats.org/officeDocument/2006/relationships/font" Target="fonts/Tourney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italic.fntdata"/><Relationship Id="rId15" Type="http://schemas.openxmlformats.org/officeDocument/2006/relationships/font" Target="fonts/Anton-regular.fntdata"/><Relationship Id="rId14" Type="http://schemas.openxmlformats.org/officeDocument/2006/relationships/font" Target="fonts/Tourney-boldItalic.fntdata"/><Relationship Id="rId17" Type="http://schemas.openxmlformats.org/officeDocument/2006/relationships/font" Target="fonts/TourneyThin-bold.fntdata"/><Relationship Id="rId16" Type="http://schemas.openxmlformats.org/officeDocument/2006/relationships/font" Target="fonts/TourneyTh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ourneyThin-boldItalic.fntdata"/><Relationship Id="rId6" Type="http://schemas.openxmlformats.org/officeDocument/2006/relationships/slide" Target="slides/slide1.xml"/><Relationship Id="rId18" Type="http://schemas.openxmlformats.org/officeDocument/2006/relationships/font" Target="fonts/TourneyThin-italic.fntdata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465906" y="5504823"/>
            <a:ext cx="6636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000" y="3267913"/>
            <a:ext cx="4619999" cy="4666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461535" y="7233171"/>
            <a:ext cx="6636300" cy="504900"/>
          </a:xfrm>
          <a:prstGeom prst="rect">
            <a:avLst/>
          </a:prstGeom>
          <a:solidFill>
            <a:srgbClr val="E53012">
              <a:alpha val="75000"/>
            </a:srgbClr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58" name="Google Shape;58;p13"/>
          <p:cNvSpPr txBox="1"/>
          <p:nvPr/>
        </p:nvSpPr>
        <p:spPr>
          <a:xfrm>
            <a:off x="2429550" y="759492"/>
            <a:ext cx="27009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YOUR ORGANIZATION NAME</a:t>
            </a:r>
            <a:endParaRPr sz="13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99500" y="917528"/>
            <a:ext cx="71610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8500">
                <a:solidFill>
                  <a:srgbClr val="EB5C0B"/>
                </a:solidFill>
                <a:latin typeface="Tourney ExtraBold"/>
                <a:ea typeface="Tourney ExtraBold"/>
                <a:cs typeface="Tourney ExtraBold"/>
                <a:sym typeface="Tourney ExtraBold"/>
              </a:rPr>
              <a:t>BASKETBALL</a:t>
            </a:r>
            <a:endParaRPr i="1" sz="8500">
              <a:solidFill>
                <a:srgbClr val="EB5C0B"/>
              </a:solidFill>
              <a:latin typeface="Tourney ExtraBold"/>
              <a:ea typeface="Tourney ExtraBold"/>
              <a:cs typeface="Tourney ExtraBold"/>
              <a:sym typeface="Tourney ExtraBold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79438" y="2577595"/>
            <a:ext cx="7027234" cy="596101"/>
            <a:chOff x="617899" y="6546943"/>
            <a:chExt cx="17849209" cy="151410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617899" y="6546943"/>
              <a:ext cx="3728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" sz="3400">
                  <a:solidFill>
                    <a:schemeClr val="lt1"/>
                  </a:solidFill>
                  <a:latin typeface="Tourney"/>
                  <a:ea typeface="Tourney"/>
                  <a:cs typeface="Tourney"/>
                  <a:sym typeface="Tourney"/>
                </a:rPr>
                <a:t>10-15</a:t>
              </a:r>
              <a:endParaRPr b="1" i="1" sz="3400">
                <a:solidFill>
                  <a:schemeClr val="lt1"/>
                </a:solidFill>
                <a:latin typeface="Tourney"/>
                <a:ea typeface="Tourney"/>
                <a:cs typeface="Tourney"/>
                <a:sym typeface="Tourney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4738409" y="6546943"/>
              <a:ext cx="3728700" cy="15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" sz="3400">
                  <a:solidFill>
                    <a:schemeClr val="lt1"/>
                  </a:solidFill>
                  <a:latin typeface="Tourney"/>
                  <a:ea typeface="Tourney"/>
                  <a:cs typeface="Tourney"/>
                  <a:sym typeface="Tourney"/>
                </a:rPr>
                <a:t>JULY</a:t>
              </a:r>
              <a:endParaRPr b="1" i="1" sz="3400">
                <a:solidFill>
                  <a:schemeClr val="lt1"/>
                </a:solidFill>
                <a:latin typeface="Tourney"/>
                <a:ea typeface="Tourney"/>
                <a:cs typeface="Tourney"/>
                <a:sym typeface="Tourney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1511105" y="1983742"/>
            <a:ext cx="45639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100">
                <a:solidFill>
                  <a:schemeClr val="lt1"/>
                </a:solidFill>
                <a:latin typeface="Tourney Thin"/>
                <a:ea typeface="Tourney Thin"/>
                <a:cs typeface="Tourney Thin"/>
                <a:sym typeface="Tourney Thin"/>
              </a:rPr>
              <a:t>CAMP</a:t>
            </a:r>
            <a:endParaRPr i="1" sz="11100">
              <a:solidFill>
                <a:schemeClr val="lt1"/>
              </a:solidFill>
              <a:latin typeface="Tourney Thin"/>
              <a:ea typeface="Tourney Thin"/>
              <a:cs typeface="Tourney Thin"/>
              <a:sym typeface="Tourney Thin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725668" y="7287585"/>
            <a:ext cx="6131248" cy="442086"/>
            <a:chOff x="1843200" y="18510504"/>
            <a:chExt cx="15573400" cy="11229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2256000" y="18510504"/>
              <a:ext cx="14690400" cy="11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36000" spcFirstLastPara="1" rIns="36000" wrap="square" tIns="360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chemeClr val="lt1"/>
                  </a:solidFill>
                  <a:latin typeface="Anton"/>
                  <a:ea typeface="Anton"/>
                  <a:cs typeface="Anton"/>
                  <a:sym typeface="Anton"/>
                </a:rPr>
                <a:t>WHY JOIN OUR BASKETBALL CAMP?</a:t>
              </a:r>
              <a:endParaRPr sz="2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1843200" y="19013350"/>
              <a:ext cx="18843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5532300" y="19013350"/>
              <a:ext cx="18843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8" name="Google Shape;68;p13"/>
          <p:cNvGrpSpPr/>
          <p:nvPr/>
        </p:nvGrpSpPr>
        <p:grpSpPr>
          <a:xfrm>
            <a:off x="461535" y="8064116"/>
            <a:ext cx="2097988" cy="1466454"/>
            <a:chOff x="1172300" y="20095800"/>
            <a:chExt cx="5328900" cy="3724800"/>
          </a:xfrm>
        </p:grpSpPr>
        <p:sp>
          <p:nvSpPr>
            <p:cNvPr id="69" name="Google Shape;69;p13"/>
            <p:cNvSpPr/>
            <p:nvPr/>
          </p:nvSpPr>
          <p:spPr>
            <a:xfrm>
              <a:off x="1172300" y="20095800"/>
              <a:ext cx="5328900" cy="3724800"/>
            </a:xfrm>
            <a:prstGeom prst="rect">
              <a:avLst/>
            </a:prstGeom>
            <a:solidFill>
              <a:srgbClr val="E53012">
                <a:alpha val="75000"/>
              </a:srgbClr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1522250" y="20376289"/>
              <a:ext cx="46290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500">
                  <a:solidFill>
                    <a:schemeClr val="lt1"/>
                  </a:solidFill>
                  <a:latin typeface="Tourney Black"/>
                  <a:ea typeface="Tourney Black"/>
                  <a:cs typeface="Tourney Black"/>
                  <a:sym typeface="Tourney Black"/>
                </a:rPr>
                <a:t>PROFESSIONAL</a:t>
              </a:r>
              <a:endParaRPr sz="1500">
                <a:solidFill>
                  <a:schemeClr val="lt1"/>
                </a:solidFill>
                <a:latin typeface="Tourney Black"/>
                <a:ea typeface="Tourney Black"/>
                <a:cs typeface="Tourney Black"/>
                <a:sym typeface="Tourney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chemeClr val="lt1"/>
                  </a:solidFill>
                  <a:latin typeface="Tourney Black"/>
                  <a:ea typeface="Tourney Black"/>
                  <a:cs typeface="Tourney Black"/>
                  <a:sym typeface="Tourney Black"/>
                </a:rPr>
                <a:t>COACHES</a:t>
              </a:r>
              <a:endParaRPr sz="1500">
                <a:solidFill>
                  <a:schemeClr val="lt1"/>
                </a:solidFill>
                <a:latin typeface="Tourney Black"/>
                <a:ea typeface="Tourney Black"/>
                <a:cs typeface="Tourney Black"/>
                <a:sym typeface="Tourney Black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490750" y="21669029"/>
              <a:ext cx="4692000" cy="19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Our experienced coaches will provide you with an unforgettable experience on the court. Learn the basics and refine your skills under their guidance.</a:t>
              </a:r>
              <a:endParaRPr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742302" y="8064116"/>
            <a:ext cx="2097988" cy="1466454"/>
            <a:chOff x="1172300" y="20095800"/>
            <a:chExt cx="5328900" cy="3724800"/>
          </a:xfrm>
        </p:grpSpPr>
        <p:sp>
          <p:nvSpPr>
            <p:cNvPr id="73" name="Google Shape;73;p13"/>
            <p:cNvSpPr/>
            <p:nvPr/>
          </p:nvSpPr>
          <p:spPr>
            <a:xfrm>
              <a:off x="1172300" y="20095800"/>
              <a:ext cx="5328900" cy="3724800"/>
            </a:xfrm>
            <a:prstGeom prst="rect">
              <a:avLst/>
            </a:prstGeom>
            <a:solidFill>
              <a:srgbClr val="E53012">
                <a:alpha val="75000"/>
              </a:srgbClr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522250" y="20376289"/>
              <a:ext cx="46290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chemeClr val="lt1"/>
                  </a:solidFill>
                  <a:latin typeface="Tourney Black"/>
                  <a:ea typeface="Tourney Black"/>
                  <a:cs typeface="Tourney Black"/>
                  <a:sym typeface="Tourney Black"/>
                </a:rPr>
                <a:t>SKILL</a:t>
              </a:r>
              <a:endParaRPr sz="1500">
                <a:solidFill>
                  <a:schemeClr val="lt1"/>
                </a:solidFill>
                <a:latin typeface="Tourney Black"/>
                <a:ea typeface="Tourney Black"/>
                <a:cs typeface="Tourney Black"/>
                <a:sym typeface="Tourney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chemeClr val="lt1"/>
                  </a:solidFill>
                  <a:latin typeface="Tourney Black"/>
                  <a:ea typeface="Tourney Black"/>
                  <a:cs typeface="Tourney Black"/>
                  <a:sym typeface="Tourney Black"/>
                </a:rPr>
                <a:t>DEVELOPMENT</a:t>
              </a:r>
              <a:endParaRPr sz="1500">
                <a:solidFill>
                  <a:schemeClr val="lt1"/>
                </a:solidFill>
                <a:latin typeface="Tourney Black"/>
                <a:ea typeface="Tourney Black"/>
                <a:cs typeface="Tourney Black"/>
                <a:sym typeface="Tourney Black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1490750" y="21669029"/>
              <a:ext cx="4692000" cy="19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 Whether you're a beginner or an experienced player, our camp offers training sessions aimed at developing every aspect of</a:t>
              </a:r>
              <a:endParaRPr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your game.</a:t>
              </a:r>
              <a:endParaRPr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4999920" y="8064116"/>
            <a:ext cx="2097988" cy="1466454"/>
            <a:chOff x="1172300" y="20095800"/>
            <a:chExt cx="5328900" cy="3724800"/>
          </a:xfrm>
        </p:grpSpPr>
        <p:sp>
          <p:nvSpPr>
            <p:cNvPr id="77" name="Google Shape;77;p13"/>
            <p:cNvSpPr/>
            <p:nvPr/>
          </p:nvSpPr>
          <p:spPr>
            <a:xfrm>
              <a:off x="1172300" y="20095800"/>
              <a:ext cx="5328900" cy="3724800"/>
            </a:xfrm>
            <a:prstGeom prst="rect">
              <a:avLst/>
            </a:prstGeom>
            <a:solidFill>
              <a:srgbClr val="E53012">
                <a:alpha val="75000"/>
              </a:srgbClr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522250" y="20376289"/>
              <a:ext cx="46290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chemeClr val="lt1"/>
                  </a:solidFill>
                  <a:latin typeface="Tourney Black"/>
                  <a:ea typeface="Tourney Black"/>
                  <a:cs typeface="Tourney Black"/>
                  <a:sym typeface="Tourney Black"/>
                </a:rPr>
                <a:t>TEAM</a:t>
              </a:r>
              <a:endParaRPr sz="1500">
                <a:solidFill>
                  <a:schemeClr val="lt1"/>
                </a:solidFill>
                <a:latin typeface="Tourney Black"/>
                <a:ea typeface="Tourney Black"/>
                <a:cs typeface="Tourney Black"/>
                <a:sym typeface="Tourney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chemeClr val="lt1"/>
                  </a:solidFill>
                  <a:latin typeface="Tourney Black"/>
                  <a:ea typeface="Tourney Black"/>
                  <a:cs typeface="Tourney Black"/>
                  <a:sym typeface="Tourney Black"/>
                </a:rPr>
                <a:t>BUILDING</a:t>
              </a:r>
              <a:endParaRPr sz="1500">
                <a:solidFill>
                  <a:schemeClr val="lt1"/>
                </a:solidFill>
                <a:latin typeface="Tourney Black"/>
                <a:ea typeface="Tourney Black"/>
                <a:cs typeface="Tourney Black"/>
                <a:sym typeface="Tourney Black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1622275" y="21669025"/>
              <a:ext cx="4428900" cy="19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Basketball is not just about individual skills but also about teamwork. Build team spirit during training sessions and competitions.</a:t>
              </a:r>
              <a:endParaRPr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80" name="Google Shape;80;p13"/>
          <p:cNvSpPr txBox="1"/>
          <p:nvPr/>
        </p:nvSpPr>
        <p:spPr>
          <a:xfrm>
            <a:off x="888189" y="9769830"/>
            <a:ext cx="5783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LOCATION: ENERGY SPORTS COMPLEX, 123 SPORTS STREET, CITY</a:t>
            </a:r>
            <a:endParaRPr b="1" sz="11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62982" y="9943346"/>
            <a:ext cx="663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CONTACT INFORMATION: PHONE: (123) 456</a:t>
            </a:r>
            <a:r>
              <a:rPr lang="uk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uk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7890, EMAIL: BASKETBALLCAMP@EXAMPLE.COM</a:t>
            </a:r>
            <a:endParaRPr sz="11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