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 Medium"/>
      <p:regular r:id="rId7"/>
      <p:bold r:id="rId8"/>
      <p:italic r:id="rId9"/>
      <p:boldItalic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453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453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EBGaramondMedium-boldItalic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Medium-italic.fntdata"/><Relationship Id="rId14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Medium-regular.fntdata"/><Relationship Id="rId8" Type="http://schemas.openxmlformats.org/officeDocument/2006/relationships/font" Target="fonts/EBGaramon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47624" y="477275"/>
            <a:ext cx="5255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MASON</a:t>
            </a:r>
            <a:r>
              <a:rPr lang="uk" sz="4100">
                <a:solidFill>
                  <a:schemeClr val="dk2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</a:t>
            </a:r>
            <a:r>
              <a:rPr lang="uk" sz="4100">
                <a:solidFill>
                  <a:srgbClr val="653443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ANDERSON</a:t>
            </a:r>
            <a:endParaRPr sz="4100">
              <a:solidFill>
                <a:srgbClr val="653443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356480" y="1186460"/>
            <a:ext cx="6849220" cy="490175"/>
            <a:chOff x="356480" y="1186460"/>
            <a:chExt cx="6849220" cy="490175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356480" y="1186460"/>
              <a:ext cx="6845700" cy="0"/>
            </a:xfrm>
            <a:prstGeom prst="straightConnector1">
              <a:avLst/>
            </a:prstGeom>
            <a:noFill/>
            <a:ln cap="flat" cmpd="sng" w="19050">
              <a:solidFill>
                <a:srgbClr val="A6A9B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356480" y="1676635"/>
              <a:ext cx="6845700" cy="0"/>
            </a:xfrm>
            <a:prstGeom prst="straightConnector1">
              <a:avLst/>
            </a:prstGeom>
            <a:noFill/>
            <a:ln cap="flat" cmpd="sng" w="19050">
              <a:solidFill>
                <a:srgbClr val="A6A9B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" name="Google Shape;58;p13"/>
            <p:cNvSpPr txBox="1"/>
            <p:nvPr/>
          </p:nvSpPr>
          <p:spPr>
            <a:xfrm>
              <a:off x="360000" y="1323825"/>
              <a:ext cx="6845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1D1D1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4890 Fay Brook Apt. 159, Coquille, OR 97423 | +1 (012) 345-6789 | mason@example.com</a:t>
              </a:r>
              <a:endParaRPr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59" name="Google Shape;59;p13"/>
          <p:cNvSpPr txBox="1"/>
          <p:nvPr/>
        </p:nvSpPr>
        <p:spPr>
          <a:xfrm>
            <a:off x="360000" y="2148300"/>
            <a:ext cx="194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rPr>
              <a:t>February 17, 2025</a:t>
            </a:r>
            <a:endParaRPr b="1">
              <a:solidFill>
                <a:srgbClr val="6534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360000" y="2716450"/>
            <a:ext cx="3294000" cy="1003520"/>
            <a:chOff x="360000" y="2716450"/>
            <a:chExt cx="3294000" cy="100352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360000" y="2716450"/>
              <a:ext cx="3294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1D1D1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Sean Finley, </a:t>
              </a:r>
              <a:r>
                <a:rPr lang="uk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Technical Support Manager</a:t>
              </a:r>
              <a:endParaRPr>
                <a:solidFill>
                  <a:srgbClr val="653443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360000" y="2986610"/>
              <a:ext cx="3294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1D1D1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BalanceSpot</a:t>
              </a:r>
              <a:endParaRPr>
                <a:solidFill>
                  <a:srgbClr val="653443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360000" y="3256770"/>
              <a:ext cx="32940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829 Amherst St.</a:t>
              </a:r>
              <a:endParaRPr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Coquille, OR 97423</a:t>
              </a:r>
              <a:endParaRPr>
                <a:solidFill>
                  <a:srgbClr val="1D1D1B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360000" y="4083865"/>
            <a:ext cx="6840000" cy="5500809"/>
            <a:chOff x="360000" y="4083865"/>
            <a:chExt cx="6840000" cy="5500809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360000" y="4083865"/>
              <a:ext cx="1946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Dear</a:t>
              </a:r>
              <a:r>
                <a:rPr b="1" lang="uk">
                  <a:solidFill>
                    <a:srgbClr val="1D1D1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Mr. Finley,</a:t>
              </a:r>
              <a:endParaRPr b="1">
                <a:solidFill>
                  <a:srgbClr val="653443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360000" y="4480750"/>
              <a:ext cx="6840000" cy="45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>
                  <a:solidFill>
                    <a:srgbClr val="575756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I am writing to express my enthusiastic interest in the Technical Support Representative position at BalanceSpot, as advertised on [where you found the job listing]. With a proven track record of success in technical support and a passion for delivering exceptional customer service, I am confident in my ability to contribute effectively to your team.</a:t>
              </a:r>
              <a:endParaRPr>
                <a:solidFill>
                  <a:srgbClr val="575756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rgbClr val="575756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>
                  <a:solidFill>
                    <a:srgbClr val="575756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In my previous role as a Help Desk Support professional at Siam Software, I played a key role in achieving a 50% increase in customer satisfaction by promptly addressing technical issues and providing clear and helpful communication to users. On a typical day, I successfully resolved 20 tickets while ensuring that each customer received the highest level of support.</a:t>
              </a:r>
              <a:endParaRPr>
                <a:solidFill>
                  <a:srgbClr val="575756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rgbClr val="575756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>
                  <a:solidFill>
                    <a:srgbClr val="575756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I am particularly drawn to </a:t>
              </a:r>
              <a:r>
                <a:rPr lang="uk">
                  <a:solidFill>
                    <a:srgbClr val="575756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BalanceSpot</a:t>
              </a:r>
              <a:r>
                <a:rPr lang="uk">
                  <a:solidFill>
                    <a:srgbClr val="575756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 because of its commitment to innovation and customer success. I am excited about the opportunity to leverage my problem-solving skills and technical expertise to help drive the continued success of your organization.</a:t>
              </a:r>
              <a:endParaRPr>
                <a:solidFill>
                  <a:srgbClr val="575756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rgbClr val="575756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575756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I have attached my resume for your review, which provides further details about my background and achievements. Thank you for considering my application. I am eager to discuss how my skills and experiences align with the needs of your team in more detail.</a:t>
              </a:r>
              <a:endParaRPr>
                <a:solidFill>
                  <a:srgbClr val="575756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60000" y="9369274"/>
              <a:ext cx="1946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1D1D1B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Sincerely,</a:t>
              </a:r>
              <a:endParaRPr b="1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8" name="Google Shape;68;p13"/>
          <p:cNvSpPr txBox="1"/>
          <p:nvPr/>
        </p:nvSpPr>
        <p:spPr>
          <a:xfrm>
            <a:off x="360000" y="9897732"/>
            <a:ext cx="194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rPr>
              <a:t>Mason Anderson </a:t>
            </a:r>
            <a:endParaRPr b="1">
              <a:solidFill>
                <a:srgbClr val="1D1D1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