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a321bfb31_0_16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a321bfb3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00399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06200" y="108000"/>
            <a:ext cx="2988000" cy="1620000"/>
          </a:xfrm>
          <a:prstGeom prst="rect">
            <a:avLst/>
          </a:prstGeom>
          <a:solidFill>
            <a:srgbClr val="2E98CC"/>
          </a:solidFill>
          <a:ln cap="flat" cmpd="sng" w="9525">
            <a:solidFill>
              <a:srgbClr val="14354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200" y="108000"/>
            <a:ext cx="2988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63500" y="264250"/>
            <a:ext cx="831700" cy="13315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273350" y="638069"/>
            <a:ext cx="1652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14354D"/>
                </a:solidFill>
                <a:latin typeface="Raleway"/>
                <a:ea typeface="Raleway"/>
                <a:cs typeface="Raleway"/>
                <a:sym typeface="Raleway"/>
              </a:rPr>
              <a:t>BARBERSHOP</a:t>
            </a:r>
            <a:endParaRPr b="1" sz="1700">
              <a:solidFill>
                <a:srgbClr val="14354D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284675" y="970775"/>
            <a:ext cx="509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1039949" y="970775"/>
            <a:ext cx="509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/>
          <p:nvPr/>
        </p:nvSpPr>
        <p:spPr>
          <a:xfrm>
            <a:off x="850950" y="893325"/>
            <a:ext cx="132000" cy="116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73350" y="1277825"/>
            <a:ext cx="1371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5703 Rippin Crescent Apt. </a:t>
            </a:r>
            <a:endParaRPr sz="900">
              <a:solidFill>
                <a:srgbClr val="1435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85, New Tremaine</a:t>
            </a:r>
            <a:endParaRPr sz="900">
              <a:solidFill>
                <a:srgbClr val="14354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73350" y="269651"/>
            <a:ext cx="1652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Dave's</a:t>
            </a:r>
            <a:endParaRPr b="1" sz="24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00399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/>
          <p:nvPr/>
        </p:nvSpPr>
        <p:spPr>
          <a:xfrm>
            <a:off x="0" y="162000"/>
            <a:ext cx="3200400" cy="15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4">
            <a:alphaModFix/>
          </a:blip>
          <a:srcRect b="12861" l="0" r="0" t="0"/>
          <a:stretch/>
        </p:blipFill>
        <p:spPr>
          <a:xfrm>
            <a:off x="5150" y="162000"/>
            <a:ext cx="3190100" cy="15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79638" y="974799"/>
            <a:ext cx="1371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14354D"/>
                </a:solidFill>
                <a:latin typeface="Raleway"/>
                <a:ea typeface="Raleway"/>
                <a:cs typeface="Raleway"/>
                <a:sym typeface="Raleway"/>
              </a:rPr>
              <a:t>BARBERSHOP</a:t>
            </a:r>
            <a:endParaRPr b="1" sz="1500">
              <a:solidFill>
                <a:srgbClr val="14354D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79638" y="630201"/>
            <a:ext cx="13716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14354D"/>
                </a:solidFill>
                <a:latin typeface="Raleway"/>
                <a:ea typeface="Raleway"/>
                <a:cs typeface="Raleway"/>
                <a:sym typeface="Raleway"/>
              </a:rPr>
              <a:t>Dave's</a:t>
            </a:r>
            <a:endParaRPr b="1" sz="2300">
              <a:solidFill>
                <a:srgbClr val="14354D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804363" y="693801"/>
            <a:ext cx="13164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P: </a:t>
            </a:r>
            <a:r>
              <a:rPr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900">
              <a:solidFill>
                <a:srgbClr val="1435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S: </a:t>
            </a:r>
            <a:r>
              <a:rPr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900">
              <a:solidFill>
                <a:srgbClr val="1435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E: </a:t>
            </a:r>
            <a:r>
              <a:rPr lang="ru" sz="900">
                <a:solidFill>
                  <a:srgbClr val="14354D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900">
              <a:solidFill>
                <a:srgbClr val="14354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