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Roboto"/>
      <p:regular r:id="rId10"/>
      <p:bold r:id="rId11"/>
      <p:italic r:id="rId12"/>
      <p:boldItalic r:id="rId13"/>
    </p:embeddedFont>
    <p:embeddedFont>
      <p:font typeface="Bebas Neue"/>
      <p:regular r:id="rId14"/>
    </p:embeddedFont>
    <p:embeddedFont>
      <p:font typeface="Bubblegum Sans"/>
      <p:regular r:id="rId15"/>
    </p:embeddedFont>
    <p:embeddedFont>
      <p:font typeface="Courgette"/>
      <p:regular r:id="rId16"/>
    </p:embeddedFont>
    <p:embeddedFont>
      <p:font typeface="Fredericka the Great"/>
      <p:regular r:id="rId17"/>
    </p:embeddedFont>
    <p:embeddedFont>
      <p:font typeface="Dancing Script"/>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4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49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ubblegumSans-regular.fntdata"/><Relationship Id="rId14" Type="http://schemas.openxmlformats.org/officeDocument/2006/relationships/font" Target="fonts/BebasNeue-regular.fntdata"/><Relationship Id="rId17" Type="http://schemas.openxmlformats.org/officeDocument/2006/relationships/font" Target="fonts/FrederickatheGreat-regular.fntdata"/><Relationship Id="rId16" Type="http://schemas.openxmlformats.org/officeDocument/2006/relationships/font" Target="fonts/Courgette-regular.fntdata"/><Relationship Id="rId5" Type="http://schemas.openxmlformats.org/officeDocument/2006/relationships/notesMaster" Target="notesMasters/notesMaster1.xml"/><Relationship Id="rId19" Type="http://schemas.openxmlformats.org/officeDocument/2006/relationships/font" Target="fonts/DancingScript-bold.fntdata"/><Relationship Id="rId6" Type="http://schemas.openxmlformats.org/officeDocument/2006/relationships/slide" Target="slides/slide1.xml"/><Relationship Id="rId18" Type="http://schemas.openxmlformats.org/officeDocument/2006/relationships/font" Target="fonts/DancingScrip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5b41b398d_0_3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5b41b398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5b41b398d_0_17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5b41b398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5b41b398d_0_35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5b41b398d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0.png"/><Relationship Id="rId9" Type="http://schemas.openxmlformats.org/officeDocument/2006/relationships/image" Target="../media/image14.jpg"/><Relationship Id="rId5" Type="http://schemas.openxmlformats.org/officeDocument/2006/relationships/image" Target="../media/image4.png"/><Relationship Id="rId6" Type="http://schemas.openxmlformats.org/officeDocument/2006/relationships/image" Target="../media/image15.jpg"/><Relationship Id="rId7" Type="http://schemas.openxmlformats.org/officeDocument/2006/relationships/image" Target="../media/image19.jp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0.jpg"/><Relationship Id="rId10"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image" Target="../media/image16.jpg"/><Relationship Id="rId6" Type="http://schemas.openxmlformats.org/officeDocument/2006/relationships/image" Target="../media/image22.jpg"/><Relationship Id="rId7" Type="http://schemas.openxmlformats.org/officeDocument/2006/relationships/image" Target="../media/image6.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 Id="rId10" Type="http://schemas.openxmlformats.org/officeDocument/2006/relationships/image" Target="../media/image23.jpg"/><Relationship Id="rId9"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24.jp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1.png"/><Relationship Id="rId7"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6296"/>
          <a:stretch/>
        </p:blipFill>
        <p:spPr>
          <a:xfrm>
            <a:off x="0" y="0"/>
            <a:ext cx="7560000" cy="5667000"/>
          </a:xfrm>
          <a:prstGeom prst="rect">
            <a:avLst/>
          </a:prstGeom>
          <a:noFill/>
          <a:ln>
            <a:noFill/>
          </a:ln>
        </p:spPr>
      </p:pic>
      <p:pic>
        <p:nvPicPr>
          <p:cNvPr id="55" name="Google Shape;55;p13"/>
          <p:cNvPicPr preferRelativeResize="0"/>
          <p:nvPr/>
        </p:nvPicPr>
        <p:blipFill rotWithShape="1">
          <a:blip r:embed="rId4">
            <a:alphaModFix/>
          </a:blip>
          <a:srcRect b="0" l="4471" r="11782" t="0"/>
          <a:stretch/>
        </p:blipFill>
        <p:spPr>
          <a:xfrm>
            <a:off x="0" y="1709225"/>
            <a:ext cx="7559997" cy="3543950"/>
          </a:xfrm>
          <a:prstGeom prst="rect">
            <a:avLst/>
          </a:prstGeom>
          <a:noFill/>
          <a:ln>
            <a:noFill/>
          </a:ln>
        </p:spPr>
      </p:pic>
      <p:sp>
        <p:nvSpPr>
          <p:cNvPr id="56" name="Google Shape;56;p13"/>
          <p:cNvSpPr/>
          <p:nvPr/>
        </p:nvSpPr>
        <p:spPr>
          <a:xfrm>
            <a:off x="0" y="3582650"/>
            <a:ext cx="7560000" cy="71070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5">
            <a:alphaModFix/>
          </a:blip>
          <a:stretch>
            <a:fillRect/>
          </a:stretch>
        </p:blipFill>
        <p:spPr>
          <a:xfrm>
            <a:off x="-8500" y="3004492"/>
            <a:ext cx="7559999" cy="7685165"/>
          </a:xfrm>
          <a:prstGeom prst="rect">
            <a:avLst/>
          </a:prstGeom>
          <a:noFill/>
          <a:ln>
            <a:noFill/>
          </a:ln>
        </p:spPr>
      </p:pic>
      <p:pic>
        <p:nvPicPr>
          <p:cNvPr id="58" name="Google Shape;58;p13"/>
          <p:cNvPicPr preferRelativeResize="0"/>
          <p:nvPr/>
        </p:nvPicPr>
        <p:blipFill>
          <a:blip r:embed="rId6">
            <a:alphaModFix/>
          </a:blip>
          <a:stretch>
            <a:fillRect/>
          </a:stretch>
        </p:blipFill>
        <p:spPr>
          <a:xfrm rot="384331">
            <a:off x="4609650" y="7852895"/>
            <a:ext cx="2657299" cy="1770834"/>
          </a:xfrm>
          <a:prstGeom prst="rect">
            <a:avLst/>
          </a:prstGeom>
          <a:noFill/>
          <a:ln cap="flat" cmpd="sng" w="38100">
            <a:solidFill>
              <a:schemeClr val="lt1"/>
            </a:solidFill>
            <a:prstDash val="solid"/>
            <a:round/>
            <a:headEnd len="sm" w="sm" type="none"/>
            <a:tailEnd len="sm" w="sm" type="none"/>
          </a:ln>
        </p:spPr>
      </p:pic>
      <p:pic>
        <p:nvPicPr>
          <p:cNvPr id="59" name="Google Shape;59;p13"/>
          <p:cNvPicPr preferRelativeResize="0"/>
          <p:nvPr/>
        </p:nvPicPr>
        <p:blipFill>
          <a:blip r:embed="rId7">
            <a:alphaModFix/>
          </a:blip>
          <a:stretch>
            <a:fillRect/>
          </a:stretch>
        </p:blipFill>
        <p:spPr>
          <a:xfrm rot="-548878">
            <a:off x="354700" y="7837746"/>
            <a:ext cx="2401498" cy="1801132"/>
          </a:xfrm>
          <a:prstGeom prst="rect">
            <a:avLst/>
          </a:prstGeom>
          <a:noFill/>
          <a:ln cap="flat" cmpd="sng" w="38100">
            <a:solidFill>
              <a:schemeClr val="lt1"/>
            </a:solidFill>
            <a:prstDash val="solid"/>
            <a:round/>
            <a:headEnd len="sm" w="sm" type="none"/>
            <a:tailEnd len="sm" w="sm" type="none"/>
          </a:ln>
        </p:spPr>
      </p:pic>
      <p:pic>
        <p:nvPicPr>
          <p:cNvPr id="60" name="Google Shape;60;p13"/>
          <p:cNvPicPr preferRelativeResize="0"/>
          <p:nvPr/>
        </p:nvPicPr>
        <p:blipFill rotWithShape="1">
          <a:blip r:embed="rId8">
            <a:alphaModFix/>
          </a:blip>
          <a:srcRect b="0" l="0" r="0" t="655"/>
          <a:stretch/>
        </p:blipFill>
        <p:spPr>
          <a:xfrm>
            <a:off x="2481262" y="0"/>
            <a:ext cx="2580475" cy="2470725"/>
          </a:xfrm>
          <a:prstGeom prst="rect">
            <a:avLst/>
          </a:prstGeom>
          <a:noFill/>
          <a:ln>
            <a:noFill/>
          </a:ln>
        </p:spPr>
      </p:pic>
      <p:sp>
        <p:nvSpPr>
          <p:cNvPr id="61" name="Google Shape;61;p13"/>
          <p:cNvSpPr txBox="1"/>
          <p:nvPr/>
        </p:nvSpPr>
        <p:spPr>
          <a:xfrm>
            <a:off x="2622750" y="214575"/>
            <a:ext cx="2314500" cy="1046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6800">
                <a:solidFill>
                  <a:schemeClr val="lt1"/>
                </a:solidFill>
                <a:latin typeface="Fredericka the Great"/>
                <a:ea typeface="Fredericka the Great"/>
                <a:cs typeface="Fredericka the Great"/>
                <a:sym typeface="Fredericka the Great"/>
              </a:rPr>
              <a:t>BBQ</a:t>
            </a:r>
            <a:endParaRPr sz="6800">
              <a:solidFill>
                <a:schemeClr val="lt1"/>
              </a:solidFill>
              <a:latin typeface="Fredericka the Great"/>
              <a:ea typeface="Fredericka the Great"/>
              <a:cs typeface="Fredericka the Great"/>
              <a:sym typeface="Fredericka the Great"/>
            </a:endParaRPr>
          </a:p>
        </p:txBody>
      </p:sp>
      <p:cxnSp>
        <p:nvCxnSpPr>
          <p:cNvPr id="62" name="Google Shape;62;p13"/>
          <p:cNvCxnSpPr/>
          <p:nvPr/>
        </p:nvCxnSpPr>
        <p:spPr>
          <a:xfrm>
            <a:off x="2757125" y="1505225"/>
            <a:ext cx="180900" cy="0"/>
          </a:xfrm>
          <a:prstGeom prst="straightConnector1">
            <a:avLst/>
          </a:prstGeom>
          <a:noFill/>
          <a:ln cap="flat" cmpd="sng" w="19050">
            <a:solidFill>
              <a:schemeClr val="lt1"/>
            </a:solidFill>
            <a:prstDash val="solid"/>
            <a:round/>
            <a:headEnd len="med" w="med" type="none"/>
            <a:tailEnd len="med" w="med" type="none"/>
          </a:ln>
        </p:spPr>
      </p:cxnSp>
      <p:cxnSp>
        <p:nvCxnSpPr>
          <p:cNvPr id="63" name="Google Shape;63;p13"/>
          <p:cNvCxnSpPr/>
          <p:nvPr/>
        </p:nvCxnSpPr>
        <p:spPr>
          <a:xfrm>
            <a:off x="4619275" y="1505225"/>
            <a:ext cx="180900" cy="0"/>
          </a:xfrm>
          <a:prstGeom prst="straightConnector1">
            <a:avLst/>
          </a:prstGeom>
          <a:noFill/>
          <a:ln cap="flat" cmpd="sng" w="19050">
            <a:solidFill>
              <a:schemeClr val="lt1"/>
            </a:solidFill>
            <a:prstDash val="solid"/>
            <a:round/>
            <a:headEnd len="med" w="med" type="none"/>
            <a:tailEnd len="med" w="med" type="none"/>
          </a:ln>
        </p:spPr>
      </p:cxnSp>
      <p:sp>
        <p:nvSpPr>
          <p:cNvPr id="64" name="Google Shape;64;p13"/>
          <p:cNvSpPr txBox="1"/>
          <p:nvPr/>
        </p:nvSpPr>
        <p:spPr>
          <a:xfrm>
            <a:off x="2976200" y="1128988"/>
            <a:ext cx="15906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600">
                <a:solidFill>
                  <a:schemeClr val="lt1"/>
                </a:solidFill>
                <a:latin typeface="Courgette"/>
                <a:ea typeface="Courgette"/>
                <a:cs typeface="Courgette"/>
                <a:sym typeface="Courgette"/>
              </a:rPr>
              <a:t>Menu</a:t>
            </a:r>
            <a:endParaRPr sz="4600">
              <a:solidFill>
                <a:schemeClr val="lt1"/>
              </a:solidFill>
              <a:latin typeface="Courgette"/>
              <a:ea typeface="Courgette"/>
              <a:cs typeface="Courgette"/>
              <a:sym typeface="Courgette"/>
            </a:endParaRPr>
          </a:p>
        </p:txBody>
      </p:sp>
      <p:cxnSp>
        <p:nvCxnSpPr>
          <p:cNvPr id="65" name="Google Shape;65;p13"/>
          <p:cNvCxnSpPr/>
          <p:nvPr/>
        </p:nvCxnSpPr>
        <p:spPr>
          <a:xfrm>
            <a:off x="1901700" y="4053075"/>
            <a:ext cx="552600" cy="0"/>
          </a:xfrm>
          <a:prstGeom prst="straightConnector1">
            <a:avLst/>
          </a:prstGeom>
          <a:noFill/>
          <a:ln cap="flat" cmpd="sng" w="28575">
            <a:solidFill>
              <a:srgbClr val="EB5D2F"/>
            </a:solidFill>
            <a:prstDash val="solid"/>
            <a:round/>
            <a:headEnd len="med" w="med" type="none"/>
            <a:tailEnd len="med" w="med" type="none"/>
          </a:ln>
        </p:spPr>
      </p:cxnSp>
      <p:cxnSp>
        <p:nvCxnSpPr>
          <p:cNvPr id="66" name="Google Shape;66;p13"/>
          <p:cNvCxnSpPr/>
          <p:nvPr/>
        </p:nvCxnSpPr>
        <p:spPr>
          <a:xfrm>
            <a:off x="5102100" y="4053075"/>
            <a:ext cx="552600" cy="0"/>
          </a:xfrm>
          <a:prstGeom prst="straightConnector1">
            <a:avLst/>
          </a:prstGeom>
          <a:noFill/>
          <a:ln cap="flat" cmpd="sng" w="28575">
            <a:solidFill>
              <a:srgbClr val="EB5D2F"/>
            </a:solidFill>
            <a:prstDash val="solid"/>
            <a:round/>
            <a:headEnd len="med" w="med" type="none"/>
            <a:tailEnd len="med" w="med" type="none"/>
          </a:ln>
        </p:spPr>
      </p:cxnSp>
      <p:sp>
        <p:nvSpPr>
          <p:cNvPr id="67" name="Google Shape;67;p13"/>
          <p:cNvSpPr txBox="1"/>
          <p:nvPr/>
        </p:nvSpPr>
        <p:spPr>
          <a:xfrm>
            <a:off x="2601000" y="3687975"/>
            <a:ext cx="2354400" cy="661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300">
                <a:solidFill>
                  <a:schemeClr val="lt1"/>
                </a:solidFill>
                <a:latin typeface="Courgette"/>
                <a:ea typeface="Courgette"/>
                <a:cs typeface="Courgette"/>
                <a:sym typeface="Courgette"/>
              </a:rPr>
              <a:t>Welcome</a:t>
            </a:r>
            <a:endParaRPr sz="4300">
              <a:solidFill>
                <a:schemeClr val="lt1"/>
              </a:solidFill>
              <a:latin typeface="Courgette"/>
              <a:ea typeface="Courgette"/>
              <a:cs typeface="Courgette"/>
              <a:sym typeface="Courgette"/>
            </a:endParaRPr>
          </a:p>
        </p:txBody>
      </p:sp>
      <p:sp>
        <p:nvSpPr>
          <p:cNvPr id="68" name="Google Shape;68;p13"/>
          <p:cNvSpPr txBox="1"/>
          <p:nvPr/>
        </p:nvSpPr>
        <p:spPr>
          <a:xfrm>
            <a:off x="1069725" y="4021350"/>
            <a:ext cx="5417100" cy="192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500">
                <a:solidFill>
                  <a:schemeClr val="lt1"/>
                </a:solidFill>
                <a:latin typeface="Bebas Neue"/>
                <a:ea typeface="Bebas Neue"/>
                <a:cs typeface="Bebas Neue"/>
                <a:sym typeface="Bebas Neue"/>
              </a:rPr>
              <a:t>barbecue</a:t>
            </a:r>
            <a:endParaRPr sz="12500">
              <a:solidFill>
                <a:schemeClr val="lt1"/>
              </a:solidFill>
              <a:latin typeface="Bebas Neue"/>
              <a:ea typeface="Bebas Neue"/>
              <a:cs typeface="Bebas Neue"/>
              <a:sym typeface="Bebas Neue"/>
            </a:endParaRPr>
          </a:p>
        </p:txBody>
      </p:sp>
      <p:sp>
        <p:nvSpPr>
          <p:cNvPr id="69" name="Google Shape;69;p13"/>
          <p:cNvSpPr txBox="1"/>
          <p:nvPr/>
        </p:nvSpPr>
        <p:spPr>
          <a:xfrm>
            <a:off x="1069725" y="5097675"/>
            <a:ext cx="5417100" cy="1262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200">
                <a:solidFill>
                  <a:srgbClr val="EB5D2F"/>
                </a:solidFill>
                <a:latin typeface="Dancing Script"/>
                <a:ea typeface="Dancing Script"/>
                <a:cs typeface="Dancing Script"/>
                <a:sym typeface="Dancing Script"/>
              </a:rPr>
              <a:t>Restaurant</a:t>
            </a:r>
            <a:endParaRPr sz="8200">
              <a:solidFill>
                <a:srgbClr val="EB5D2F"/>
              </a:solidFill>
              <a:latin typeface="Dancing Script"/>
              <a:ea typeface="Dancing Script"/>
              <a:cs typeface="Dancing Script"/>
              <a:sym typeface="Dancing Script"/>
            </a:endParaRPr>
          </a:p>
        </p:txBody>
      </p:sp>
      <p:sp>
        <p:nvSpPr>
          <p:cNvPr id="70" name="Google Shape;70;p13"/>
          <p:cNvSpPr txBox="1"/>
          <p:nvPr/>
        </p:nvSpPr>
        <p:spPr>
          <a:xfrm>
            <a:off x="1124100" y="6295775"/>
            <a:ext cx="5295900" cy="6588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ru">
                <a:solidFill>
                  <a:srgbClr val="B2B2B2"/>
                </a:solidFill>
                <a:latin typeface="Roboto"/>
                <a:ea typeface="Roboto"/>
                <a:cs typeface="Roboto"/>
                <a:sym typeface="Roboto"/>
              </a:rPr>
              <a:t>Integer ut ligula vitae lectus sodales consectetur ac non est. Duis tempus mauris non justo pharetra pellentesque. </a:t>
            </a:r>
            <a:endParaRPr>
              <a:solidFill>
                <a:srgbClr val="B2B2B2"/>
              </a:solidFill>
              <a:latin typeface="Roboto"/>
              <a:ea typeface="Roboto"/>
              <a:cs typeface="Roboto"/>
              <a:sym typeface="Roboto"/>
            </a:endParaRPr>
          </a:p>
        </p:txBody>
      </p:sp>
      <p:pic>
        <p:nvPicPr>
          <p:cNvPr id="71" name="Google Shape;71;p13"/>
          <p:cNvPicPr preferRelativeResize="0"/>
          <p:nvPr/>
        </p:nvPicPr>
        <p:blipFill>
          <a:blip r:embed="rId9">
            <a:alphaModFix/>
          </a:blip>
          <a:stretch>
            <a:fillRect/>
          </a:stretch>
        </p:blipFill>
        <p:spPr>
          <a:xfrm>
            <a:off x="2454300" y="7529211"/>
            <a:ext cx="2657299" cy="1770864"/>
          </a:xfrm>
          <a:prstGeom prst="rect">
            <a:avLst/>
          </a:prstGeom>
          <a:noFill/>
          <a:ln cap="flat" cmpd="sng" w="38100">
            <a:solidFill>
              <a:schemeClr val="lt1"/>
            </a:solidFill>
            <a:prstDash val="solid"/>
            <a:round/>
            <a:headEnd len="sm" w="sm" type="none"/>
            <a:tailEnd len="sm" w="sm" type="none"/>
          </a:ln>
        </p:spPr>
      </p:pic>
      <p:sp>
        <p:nvSpPr>
          <p:cNvPr id="72" name="Google Shape;72;p13"/>
          <p:cNvSpPr txBox="1"/>
          <p:nvPr/>
        </p:nvSpPr>
        <p:spPr>
          <a:xfrm>
            <a:off x="2702100" y="9650625"/>
            <a:ext cx="21525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chemeClr val="lt1"/>
                </a:solidFill>
                <a:latin typeface="Bubblegum Sans"/>
                <a:ea typeface="Bubblegum Sans"/>
                <a:cs typeface="Bubblegum Sans"/>
                <a:sym typeface="Bubblegum Sans"/>
              </a:rPr>
              <a:t>Call for delivery</a:t>
            </a:r>
            <a:endParaRPr sz="2000">
              <a:solidFill>
                <a:schemeClr val="lt1"/>
              </a:solidFill>
              <a:latin typeface="Bubblegum Sans"/>
              <a:ea typeface="Bubblegum Sans"/>
              <a:cs typeface="Bubblegum Sans"/>
              <a:sym typeface="Bubblegum Sans"/>
            </a:endParaRPr>
          </a:p>
        </p:txBody>
      </p:sp>
      <p:sp>
        <p:nvSpPr>
          <p:cNvPr id="73" name="Google Shape;73;p13"/>
          <p:cNvSpPr txBox="1"/>
          <p:nvPr/>
        </p:nvSpPr>
        <p:spPr>
          <a:xfrm>
            <a:off x="2702100" y="9994650"/>
            <a:ext cx="21525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400">
                <a:solidFill>
                  <a:srgbClr val="EB5D2F"/>
                </a:solidFill>
                <a:latin typeface="Bubblegum Sans"/>
                <a:ea typeface="Bubblegum Sans"/>
                <a:cs typeface="Bubblegum Sans"/>
                <a:sym typeface="Bubblegum Sans"/>
              </a:rPr>
              <a:t>012-345-6789</a:t>
            </a:r>
            <a:endParaRPr sz="2400">
              <a:solidFill>
                <a:srgbClr val="EB5D2F"/>
              </a:solidFill>
              <a:latin typeface="Bubblegum Sans"/>
              <a:ea typeface="Bubblegum Sans"/>
              <a:cs typeface="Bubblegum Sans"/>
              <a:sym typeface="Bubblegu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a:off x="0" y="0"/>
            <a:ext cx="7560000" cy="106920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4"/>
          <p:cNvPicPr preferRelativeResize="0"/>
          <p:nvPr/>
        </p:nvPicPr>
        <p:blipFill rotWithShape="1">
          <a:blip r:embed="rId3">
            <a:alphaModFix/>
          </a:blip>
          <a:srcRect b="0" l="0" r="0" t="5802"/>
          <a:stretch/>
        </p:blipFill>
        <p:spPr>
          <a:xfrm>
            <a:off x="0" y="2182700"/>
            <a:ext cx="7560000" cy="8509302"/>
          </a:xfrm>
          <a:prstGeom prst="rect">
            <a:avLst/>
          </a:prstGeom>
          <a:noFill/>
          <a:ln>
            <a:noFill/>
          </a:ln>
        </p:spPr>
      </p:pic>
      <p:pic>
        <p:nvPicPr>
          <p:cNvPr id="80" name="Google Shape;80;p14"/>
          <p:cNvPicPr preferRelativeResize="0"/>
          <p:nvPr/>
        </p:nvPicPr>
        <p:blipFill rotWithShape="1">
          <a:blip r:embed="rId4">
            <a:alphaModFix/>
          </a:blip>
          <a:srcRect b="4626" l="0" r="0" t="34811"/>
          <a:stretch/>
        </p:blipFill>
        <p:spPr>
          <a:xfrm>
            <a:off x="5225900" y="-4000"/>
            <a:ext cx="2334099" cy="2119224"/>
          </a:xfrm>
          <a:prstGeom prst="rect">
            <a:avLst/>
          </a:prstGeom>
          <a:noFill/>
          <a:ln>
            <a:noFill/>
          </a:ln>
        </p:spPr>
      </p:pic>
      <p:pic>
        <p:nvPicPr>
          <p:cNvPr id="81" name="Google Shape;81;p14"/>
          <p:cNvPicPr preferRelativeResize="0"/>
          <p:nvPr/>
        </p:nvPicPr>
        <p:blipFill rotWithShape="1">
          <a:blip r:embed="rId5">
            <a:alphaModFix/>
          </a:blip>
          <a:srcRect b="0" l="6820" r="16197" t="0"/>
          <a:stretch/>
        </p:blipFill>
        <p:spPr>
          <a:xfrm>
            <a:off x="0" y="-4000"/>
            <a:ext cx="2448026" cy="2119225"/>
          </a:xfrm>
          <a:prstGeom prst="rect">
            <a:avLst/>
          </a:prstGeom>
          <a:noFill/>
          <a:ln>
            <a:noFill/>
          </a:ln>
        </p:spPr>
      </p:pic>
      <p:pic>
        <p:nvPicPr>
          <p:cNvPr id="82" name="Google Shape;82;p14"/>
          <p:cNvPicPr preferRelativeResize="0"/>
          <p:nvPr/>
        </p:nvPicPr>
        <p:blipFill rotWithShape="1">
          <a:blip r:embed="rId6">
            <a:alphaModFix/>
          </a:blip>
          <a:srcRect b="49088" l="0" r="0" t="0"/>
          <a:stretch/>
        </p:blipFill>
        <p:spPr>
          <a:xfrm>
            <a:off x="2448025" y="-4000"/>
            <a:ext cx="2777875" cy="2119227"/>
          </a:xfrm>
          <a:prstGeom prst="rect">
            <a:avLst/>
          </a:prstGeom>
          <a:noFill/>
          <a:ln>
            <a:noFill/>
          </a:ln>
        </p:spPr>
      </p:pic>
      <p:pic>
        <p:nvPicPr>
          <p:cNvPr id="83" name="Google Shape;83;p14"/>
          <p:cNvPicPr preferRelativeResize="0"/>
          <p:nvPr/>
        </p:nvPicPr>
        <p:blipFill>
          <a:blip r:embed="rId7">
            <a:alphaModFix/>
          </a:blip>
          <a:stretch>
            <a:fillRect/>
          </a:stretch>
        </p:blipFill>
        <p:spPr>
          <a:xfrm>
            <a:off x="0" y="2032306"/>
            <a:ext cx="7559998" cy="150387"/>
          </a:xfrm>
          <a:prstGeom prst="rect">
            <a:avLst/>
          </a:prstGeom>
          <a:noFill/>
          <a:ln>
            <a:noFill/>
          </a:ln>
        </p:spPr>
      </p:pic>
      <p:pic>
        <p:nvPicPr>
          <p:cNvPr id="84" name="Google Shape;84;p14"/>
          <p:cNvPicPr preferRelativeResize="0"/>
          <p:nvPr/>
        </p:nvPicPr>
        <p:blipFill>
          <a:blip r:embed="rId8">
            <a:alphaModFix/>
          </a:blip>
          <a:stretch>
            <a:fillRect/>
          </a:stretch>
        </p:blipFill>
        <p:spPr>
          <a:xfrm>
            <a:off x="4126450" y="8096925"/>
            <a:ext cx="3433550" cy="2583475"/>
          </a:xfrm>
          <a:prstGeom prst="rect">
            <a:avLst/>
          </a:prstGeom>
          <a:noFill/>
          <a:ln>
            <a:noFill/>
          </a:ln>
        </p:spPr>
      </p:pic>
      <p:pic>
        <p:nvPicPr>
          <p:cNvPr id="85" name="Google Shape;85;p14"/>
          <p:cNvPicPr preferRelativeResize="0"/>
          <p:nvPr/>
        </p:nvPicPr>
        <p:blipFill>
          <a:blip r:embed="rId9">
            <a:alphaModFix/>
          </a:blip>
          <a:stretch>
            <a:fillRect/>
          </a:stretch>
        </p:blipFill>
        <p:spPr>
          <a:xfrm>
            <a:off x="4074200" y="8016525"/>
            <a:ext cx="3485801" cy="2663875"/>
          </a:xfrm>
          <a:prstGeom prst="rect">
            <a:avLst/>
          </a:prstGeom>
          <a:noFill/>
          <a:ln>
            <a:noFill/>
          </a:ln>
        </p:spPr>
      </p:pic>
      <p:sp>
        <p:nvSpPr>
          <p:cNvPr id="86" name="Google Shape;86;p14"/>
          <p:cNvSpPr txBox="1"/>
          <p:nvPr/>
        </p:nvSpPr>
        <p:spPr>
          <a:xfrm>
            <a:off x="330025" y="2425175"/>
            <a:ext cx="19527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200">
                <a:solidFill>
                  <a:schemeClr val="lt1"/>
                </a:solidFill>
                <a:latin typeface="Bubblegum Sans"/>
                <a:ea typeface="Bubblegum Sans"/>
                <a:cs typeface="Bubblegum Sans"/>
                <a:sym typeface="Bubblegum Sans"/>
              </a:rPr>
              <a:t>ENTREES</a:t>
            </a:r>
            <a:endParaRPr sz="3200">
              <a:solidFill>
                <a:schemeClr val="lt1"/>
              </a:solidFill>
              <a:latin typeface="Bubblegum Sans"/>
              <a:ea typeface="Bubblegum Sans"/>
              <a:cs typeface="Bubblegum Sans"/>
              <a:sym typeface="Bubblegum Sans"/>
            </a:endParaRPr>
          </a:p>
        </p:txBody>
      </p:sp>
      <p:grpSp>
        <p:nvGrpSpPr>
          <p:cNvPr id="87" name="Google Shape;87;p14"/>
          <p:cNvGrpSpPr/>
          <p:nvPr/>
        </p:nvGrpSpPr>
        <p:grpSpPr>
          <a:xfrm>
            <a:off x="2014738" y="2570900"/>
            <a:ext cx="1544214" cy="244800"/>
            <a:chOff x="1777825" y="2570900"/>
            <a:chExt cx="1781100" cy="244800"/>
          </a:xfrm>
        </p:grpSpPr>
        <p:cxnSp>
          <p:nvCxnSpPr>
            <p:cNvPr id="88" name="Google Shape;88;p14"/>
            <p:cNvCxnSpPr/>
            <p:nvPr/>
          </p:nvCxnSpPr>
          <p:spPr>
            <a:xfrm>
              <a:off x="1777825" y="28157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89" name="Google Shape;89;p14"/>
            <p:cNvCxnSpPr/>
            <p:nvPr/>
          </p:nvCxnSpPr>
          <p:spPr>
            <a:xfrm>
              <a:off x="1777825" y="26933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90" name="Google Shape;90;p14"/>
            <p:cNvCxnSpPr/>
            <p:nvPr/>
          </p:nvCxnSpPr>
          <p:spPr>
            <a:xfrm>
              <a:off x="1777825" y="2570900"/>
              <a:ext cx="1781100" cy="0"/>
            </a:xfrm>
            <a:prstGeom prst="straightConnector1">
              <a:avLst/>
            </a:prstGeom>
            <a:noFill/>
            <a:ln cap="flat" cmpd="sng" w="19050">
              <a:solidFill>
                <a:srgbClr val="EB5D2F"/>
              </a:solidFill>
              <a:prstDash val="solid"/>
              <a:round/>
              <a:headEnd len="med" w="med" type="none"/>
              <a:tailEnd len="med" w="med" type="none"/>
            </a:ln>
          </p:spPr>
        </p:cxnSp>
      </p:grpSp>
      <p:sp>
        <p:nvSpPr>
          <p:cNvPr id="91" name="Google Shape;91;p14"/>
          <p:cNvSpPr txBox="1"/>
          <p:nvPr/>
        </p:nvSpPr>
        <p:spPr>
          <a:xfrm>
            <a:off x="3960000" y="2425175"/>
            <a:ext cx="19527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200">
                <a:solidFill>
                  <a:schemeClr val="lt1"/>
                </a:solidFill>
                <a:latin typeface="Bubblegum Sans"/>
                <a:ea typeface="Bubblegum Sans"/>
                <a:cs typeface="Bubblegum Sans"/>
                <a:sym typeface="Bubblegum Sans"/>
              </a:rPr>
              <a:t>PLATTERS</a:t>
            </a:r>
            <a:endParaRPr sz="3200">
              <a:solidFill>
                <a:schemeClr val="lt1"/>
              </a:solidFill>
              <a:latin typeface="Bubblegum Sans"/>
              <a:ea typeface="Bubblegum Sans"/>
              <a:cs typeface="Bubblegum Sans"/>
              <a:sym typeface="Bubblegum Sans"/>
            </a:endParaRPr>
          </a:p>
        </p:txBody>
      </p:sp>
      <p:grpSp>
        <p:nvGrpSpPr>
          <p:cNvPr id="92" name="Google Shape;92;p14"/>
          <p:cNvGrpSpPr/>
          <p:nvPr/>
        </p:nvGrpSpPr>
        <p:grpSpPr>
          <a:xfrm>
            <a:off x="5829386" y="2570900"/>
            <a:ext cx="1359336" cy="244800"/>
            <a:chOff x="1777825" y="2570900"/>
            <a:chExt cx="1781100" cy="244800"/>
          </a:xfrm>
        </p:grpSpPr>
        <p:cxnSp>
          <p:nvCxnSpPr>
            <p:cNvPr id="93" name="Google Shape;93;p14"/>
            <p:cNvCxnSpPr/>
            <p:nvPr/>
          </p:nvCxnSpPr>
          <p:spPr>
            <a:xfrm>
              <a:off x="1777825" y="28157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94" name="Google Shape;94;p14"/>
            <p:cNvCxnSpPr/>
            <p:nvPr/>
          </p:nvCxnSpPr>
          <p:spPr>
            <a:xfrm>
              <a:off x="1777825" y="26933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95" name="Google Shape;95;p14"/>
            <p:cNvCxnSpPr/>
            <p:nvPr/>
          </p:nvCxnSpPr>
          <p:spPr>
            <a:xfrm>
              <a:off x="1777825" y="2570900"/>
              <a:ext cx="1781100" cy="0"/>
            </a:xfrm>
            <a:prstGeom prst="straightConnector1">
              <a:avLst/>
            </a:prstGeom>
            <a:noFill/>
            <a:ln cap="flat" cmpd="sng" w="19050">
              <a:solidFill>
                <a:srgbClr val="EB5D2F"/>
              </a:solidFill>
              <a:prstDash val="solid"/>
              <a:round/>
              <a:headEnd len="med" w="med" type="none"/>
              <a:tailEnd len="med" w="med" type="none"/>
            </a:ln>
          </p:spPr>
        </p:cxnSp>
      </p:grpSp>
      <p:grpSp>
        <p:nvGrpSpPr>
          <p:cNvPr id="96" name="Google Shape;96;p14"/>
          <p:cNvGrpSpPr/>
          <p:nvPr/>
        </p:nvGrpSpPr>
        <p:grpSpPr>
          <a:xfrm>
            <a:off x="242925" y="3150988"/>
            <a:ext cx="3372000" cy="871212"/>
            <a:chOff x="242925" y="3150988"/>
            <a:chExt cx="3372000" cy="871212"/>
          </a:xfrm>
        </p:grpSpPr>
        <p:grpSp>
          <p:nvGrpSpPr>
            <p:cNvPr id="97" name="Google Shape;97;p14"/>
            <p:cNvGrpSpPr/>
            <p:nvPr/>
          </p:nvGrpSpPr>
          <p:grpSpPr>
            <a:xfrm>
              <a:off x="2705950" y="3151275"/>
              <a:ext cx="881550" cy="322525"/>
              <a:chOff x="2677375" y="3161350"/>
              <a:chExt cx="881550" cy="322525"/>
            </a:xfrm>
          </p:grpSpPr>
          <p:pic>
            <p:nvPicPr>
              <p:cNvPr id="98" name="Google Shape;98;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99" name="Google Shape;99;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17.50</a:t>
                </a:r>
                <a:endParaRPr sz="1600">
                  <a:solidFill>
                    <a:schemeClr val="lt1"/>
                  </a:solidFill>
                  <a:latin typeface="Bubblegum Sans"/>
                  <a:ea typeface="Bubblegum Sans"/>
                  <a:cs typeface="Bubblegum Sans"/>
                  <a:sym typeface="Bubblegum Sans"/>
                </a:endParaRPr>
              </a:p>
            </p:txBody>
          </p:sp>
        </p:grpSp>
        <p:sp>
          <p:nvSpPr>
            <p:cNvPr id="100" name="Google Shape;100;p14"/>
            <p:cNvSpPr txBox="1"/>
            <p:nvPr/>
          </p:nvSpPr>
          <p:spPr>
            <a:xfrm>
              <a:off x="339550" y="3150988"/>
              <a:ext cx="1298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BBq salmon</a:t>
              </a:r>
              <a:endParaRPr sz="2100">
                <a:solidFill>
                  <a:schemeClr val="lt1"/>
                </a:solidFill>
                <a:latin typeface="Bebas Neue"/>
                <a:ea typeface="Bebas Neue"/>
                <a:cs typeface="Bebas Neue"/>
                <a:sym typeface="Bebas Neue"/>
              </a:endParaRPr>
            </a:p>
          </p:txBody>
        </p:sp>
        <p:sp>
          <p:nvSpPr>
            <p:cNvPr id="101" name="Google Shape;101;p14"/>
            <p:cNvSpPr txBox="1"/>
            <p:nvPr/>
          </p:nvSpPr>
          <p:spPr>
            <a:xfrm>
              <a:off x="242925" y="3440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Cras at elementum lorem. Ut in lorem ut metus consectetur imperdiet in lacinia nibh.</a:t>
              </a:r>
              <a:endParaRPr sz="1200">
                <a:solidFill>
                  <a:srgbClr val="B2B2B2"/>
                </a:solidFill>
                <a:latin typeface="Roboto"/>
                <a:ea typeface="Roboto"/>
                <a:cs typeface="Roboto"/>
                <a:sym typeface="Roboto"/>
              </a:endParaRPr>
            </a:p>
          </p:txBody>
        </p:sp>
      </p:grpSp>
      <p:grpSp>
        <p:nvGrpSpPr>
          <p:cNvPr id="102" name="Google Shape;102;p14"/>
          <p:cNvGrpSpPr/>
          <p:nvPr/>
        </p:nvGrpSpPr>
        <p:grpSpPr>
          <a:xfrm>
            <a:off x="242925" y="4098617"/>
            <a:ext cx="3485700" cy="871208"/>
            <a:chOff x="242925" y="4107913"/>
            <a:chExt cx="3485700" cy="871208"/>
          </a:xfrm>
        </p:grpSpPr>
        <p:grpSp>
          <p:nvGrpSpPr>
            <p:cNvPr id="103" name="Google Shape;103;p14"/>
            <p:cNvGrpSpPr/>
            <p:nvPr/>
          </p:nvGrpSpPr>
          <p:grpSpPr>
            <a:xfrm>
              <a:off x="2705950" y="4108200"/>
              <a:ext cx="881550" cy="322525"/>
              <a:chOff x="2677375" y="3161350"/>
              <a:chExt cx="881550" cy="322525"/>
            </a:xfrm>
          </p:grpSpPr>
          <p:pic>
            <p:nvPicPr>
              <p:cNvPr id="104" name="Google Shape;104;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05" name="Google Shape;105;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19.50</a:t>
                </a:r>
                <a:endParaRPr sz="1600">
                  <a:solidFill>
                    <a:schemeClr val="lt1"/>
                  </a:solidFill>
                  <a:latin typeface="Bubblegum Sans"/>
                  <a:ea typeface="Bubblegum Sans"/>
                  <a:cs typeface="Bubblegum Sans"/>
                  <a:sym typeface="Bubblegum Sans"/>
                </a:endParaRPr>
              </a:p>
            </p:txBody>
          </p:sp>
        </p:grpSp>
        <p:sp>
          <p:nvSpPr>
            <p:cNvPr id="106" name="Google Shape;106;p14"/>
            <p:cNvSpPr txBox="1"/>
            <p:nvPr/>
          </p:nvSpPr>
          <p:spPr>
            <a:xfrm>
              <a:off x="339550" y="4107913"/>
              <a:ext cx="1298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Grilled ribeye</a:t>
              </a:r>
              <a:endParaRPr sz="2100">
                <a:solidFill>
                  <a:schemeClr val="lt1"/>
                </a:solidFill>
                <a:latin typeface="Bebas Neue"/>
                <a:ea typeface="Bebas Neue"/>
                <a:cs typeface="Bebas Neue"/>
                <a:sym typeface="Bebas Neue"/>
              </a:endParaRPr>
            </a:p>
          </p:txBody>
        </p:sp>
        <p:sp>
          <p:nvSpPr>
            <p:cNvPr id="107" name="Google Shape;107;p14"/>
            <p:cNvSpPr txBox="1"/>
            <p:nvPr/>
          </p:nvSpPr>
          <p:spPr>
            <a:xfrm>
              <a:off x="242925" y="4397421"/>
              <a:ext cx="3485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Cras pellentesque cursus congue hac habitasse platea dictumst placerat mattis finibus.</a:t>
              </a:r>
              <a:endParaRPr sz="1200">
                <a:solidFill>
                  <a:srgbClr val="B2B2B2"/>
                </a:solidFill>
                <a:latin typeface="Roboto"/>
                <a:ea typeface="Roboto"/>
                <a:cs typeface="Roboto"/>
                <a:sym typeface="Roboto"/>
              </a:endParaRPr>
            </a:p>
          </p:txBody>
        </p:sp>
      </p:grpSp>
      <p:grpSp>
        <p:nvGrpSpPr>
          <p:cNvPr id="108" name="Google Shape;108;p14"/>
          <p:cNvGrpSpPr/>
          <p:nvPr/>
        </p:nvGrpSpPr>
        <p:grpSpPr>
          <a:xfrm>
            <a:off x="242925" y="5046246"/>
            <a:ext cx="3372000" cy="871212"/>
            <a:chOff x="242925" y="5051238"/>
            <a:chExt cx="3372000" cy="871212"/>
          </a:xfrm>
        </p:grpSpPr>
        <p:grpSp>
          <p:nvGrpSpPr>
            <p:cNvPr id="109" name="Google Shape;109;p14"/>
            <p:cNvGrpSpPr/>
            <p:nvPr/>
          </p:nvGrpSpPr>
          <p:grpSpPr>
            <a:xfrm>
              <a:off x="2705950" y="5051525"/>
              <a:ext cx="881550" cy="322525"/>
              <a:chOff x="2677375" y="3161350"/>
              <a:chExt cx="881550" cy="322525"/>
            </a:xfrm>
          </p:grpSpPr>
          <p:pic>
            <p:nvPicPr>
              <p:cNvPr id="110" name="Google Shape;110;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11" name="Google Shape;111;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20</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112" name="Google Shape;112;p14"/>
            <p:cNvSpPr txBox="1"/>
            <p:nvPr/>
          </p:nvSpPr>
          <p:spPr>
            <a:xfrm>
              <a:off x="339550" y="5051238"/>
              <a:ext cx="1298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bbq turkey</a:t>
              </a:r>
              <a:endParaRPr sz="2100">
                <a:solidFill>
                  <a:schemeClr val="lt1"/>
                </a:solidFill>
                <a:latin typeface="Bebas Neue"/>
                <a:ea typeface="Bebas Neue"/>
                <a:cs typeface="Bebas Neue"/>
                <a:sym typeface="Bebas Neue"/>
              </a:endParaRPr>
            </a:p>
          </p:txBody>
        </p:sp>
        <p:sp>
          <p:nvSpPr>
            <p:cNvPr id="113" name="Google Shape;113;p14"/>
            <p:cNvSpPr txBox="1"/>
            <p:nvPr/>
          </p:nvSpPr>
          <p:spPr>
            <a:xfrm>
              <a:off x="242925" y="534075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Consectetur adipiscing elit. Proin vehicula erat in risus interdum fringilla. In lacinia odio.</a:t>
              </a:r>
              <a:endParaRPr sz="1200">
                <a:solidFill>
                  <a:srgbClr val="B2B2B2"/>
                </a:solidFill>
                <a:latin typeface="Roboto"/>
                <a:ea typeface="Roboto"/>
                <a:cs typeface="Roboto"/>
                <a:sym typeface="Roboto"/>
              </a:endParaRPr>
            </a:p>
          </p:txBody>
        </p:sp>
      </p:grpSp>
      <p:grpSp>
        <p:nvGrpSpPr>
          <p:cNvPr id="114" name="Google Shape;114;p14"/>
          <p:cNvGrpSpPr/>
          <p:nvPr/>
        </p:nvGrpSpPr>
        <p:grpSpPr>
          <a:xfrm>
            <a:off x="242925" y="5993875"/>
            <a:ext cx="3372000" cy="871212"/>
            <a:chOff x="242925" y="6008163"/>
            <a:chExt cx="3372000" cy="871212"/>
          </a:xfrm>
        </p:grpSpPr>
        <p:grpSp>
          <p:nvGrpSpPr>
            <p:cNvPr id="115" name="Google Shape;115;p14"/>
            <p:cNvGrpSpPr/>
            <p:nvPr/>
          </p:nvGrpSpPr>
          <p:grpSpPr>
            <a:xfrm>
              <a:off x="2705950" y="6008450"/>
              <a:ext cx="881550" cy="322525"/>
              <a:chOff x="2677375" y="3161350"/>
              <a:chExt cx="881550" cy="322525"/>
            </a:xfrm>
          </p:grpSpPr>
          <p:pic>
            <p:nvPicPr>
              <p:cNvPr id="116" name="Google Shape;116;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17" name="Google Shape;117;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16.50</a:t>
                </a:r>
                <a:endParaRPr sz="1600">
                  <a:solidFill>
                    <a:schemeClr val="lt1"/>
                  </a:solidFill>
                  <a:latin typeface="Bubblegum Sans"/>
                  <a:ea typeface="Bubblegum Sans"/>
                  <a:cs typeface="Bubblegum Sans"/>
                  <a:sym typeface="Bubblegum Sans"/>
                </a:endParaRPr>
              </a:p>
            </p:txBody>
          </p:sp>
        </p:grpSp>
        <p:sp>
          <p:nvSpPr>
            <p:cNvPr id="118" name="Google Shape;118;p14"/>
            <p:cNvSpPr txBox="1"/>
            <p:nvPr/>
          </p:nvSpPr>
          <p:spPr>
            <a:xfrm>
              <a:off x="339550" y="6008163"/>
              <a:ext cx="1298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Fried catfish</a:t>
              </a:r>
              <a:endParaRPr sz="2100">
                <a:solidFill>
                  <a:schemeClr val="lt1"/>
                </a:solidFill>
                <a:latin typeface="Bebas Neue"/>
                <a:ea typeface="Bebas Neue"/>
                <a:cs typeface="Bebas Neue"/>
                <a:sym typeface="Bebas Neue"/>
              </a:endParaRPr>
            </a:p>
          </p:txBody>
        </p:sp>
        <p:sp>
          <p:nvSpPr>
            <p:cNvPr id="119" name="Google Shape;119;p14"/>
            <p:cNvSpPr txBox="1"/>
            <p:nvPr/>
          </p:nvSpPr>
          <p:spPr>
            <a:xfrm>
              <a:off x="242925" y="629767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Phasellus ultrices blandit turpis, et elementum dolor aliquam sed. Donec non condimentum.</a:t>
              </a:r>
              <a:endParaRPr sz="1200">
                <a:solidFill>
                  <a:srgbClr val="B2B2B2"/>
                </a:solidFill>
                <a:latin typeface="Roboto"/>
                <a:ea typeface="Roboto"/>
                <a:cs typeface="Roboto"/>
                <a:sym typeface="Roboto"/>
              </a:endParaRPr>
            </a:p>
          </p:txBody>
        </p:sp>
      </p:grpSp>
      <p:grpSp>
        <p:nvGrpSpPr>
          <p:cNvPr id="120" name="Google Shape;120;p14"/>
          <p:cNvGrpSpPr/>
          <p:nvPr/>
        </p:nvGrpSpPr>
        <p:grpSpPr>
          <a:xfrm>
            <a:off x="242925" y="6941500"/>
            <a:ext cx="3372000" cy="871217"/>
            <a:chOff x="242925" y="6926983"/>
            <a:chExt cx="3372000" cy="871217"/>
          </a:xfrm>
        </p:grpSpPr>
        <p:grpSp>
          <p:nvGrpSpPr>
            <p:cNvPr id="121" name="Google Shape;121;p14"/>
            <p:cNvGrpSpPr/>
            <p:nvPr/>
          </p:nvGrpSpPr>
          <p:grpSpPr>
            <a:xfrm>
              <a:off x="2705950" y="6927275"/>
              <a:ext cx="881550" cy="322525"/>
              <a:chOff x="2677375" y="3161350"/>
              <a:chExt cx="881550" cy="322525"/>
            </a:xfrm>
          </p:grpSpPr>
          <p:pic>
            <p:nvPicPr>
              <p:cNvPr id="122" name="Google Shape;122;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23" name="Google Shape;123;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33</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124" name="Google Shape;124;p14"/>
            <p:cNvSpPr txBox="1"/>
            <p:nvPr/>
          </p:nvSpPr>
          <p:spPr>
            <a:xfrm>
              <a:off x="339550" y="6926983"/>
              <a:ext cx="1879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Porterhouse steak</a:t>
              </a:r>
              <a:endParaRPr sz="2100">
                <a:solidFill>
                  <a:schemeClr val="lt1"/>
                </a:solidFill>
                <a:latin typeface="Bebas Neue"/>
                <a:ea typeface="Bebas Neue"/>
                <a:cs typeface="Bebas Neue"/>
                <a:sym typeface="Bebas Neue"/>
              </a:endParaRPr>
            </a:p>
          </p:txBody>
        </p:sp>
        <p:sp>
          <p:nvSpPr>
            <p:cNvPr id="125" name="Google Shape;125;p14"/>
            <p:cNvSpPr txBox="1"/>
            <p:nvPr/>
          </p:nvSpPr>
          <p:spPr>
            <a:xfrm>
              <a:off x="242925" y="7216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In vitae varius urna. Nulla vulputate ipsum sit amet urna cursus porta suspendisse rutrum </a:t>
              </a:r>
              <a:endParaRPr sz="1200">
                <a:solidFill>
                  <a:srgbClr val="B2B2B2"/>
                </a:solidFill>
                <a:latin typeface="Roboto"/>
                <a:ea typeface="Roboto"/>
                <a:cs typeface="Roboto"/>
                <a:sym typeface="Roboto"/>
              </a:endParaRPr>
            </a:p>
          </p:txBody>
        </p:sp>
      </p:grpSp>
      <p:grpSp>
        <p:nvGrpSpPr>
          <p:cNvPr id="126" name="Google Shape;126;p14"/>
          <p:cNvGrpSpPr/>
          <p:nvPr/>
        </p:nvGrpSpPr>
        <p:grpSpPr>
          <a:xfrm>
            <a:off x="242925" y="7889125"/>
            <a:ext cx="3372000" cy="871221"/>
            <a:chOff x="242925" y="7870304"/>
            <a:chExt cx="3372000" cy="871221"/>
          </a:xfrm>
        </p:grpSpPr>
        <p:grpSp>
          <p:nvGrpSpPr>
            <p:cNvPr id="127" name="Google Shape;127;p14"/>
            <p:cNvGrpSpPr/>
            <p:nvPr/>
          </p:nvGrpSpPr>
          <p:grpSpPr>
            <a:xfrm>
              <a:off x="2705950" y="7870600"/>
              <a:ext cx="881550" cy="322525"/>
              <a:chOff x="2677375" y="3161350"/>
              <a:chExt cx="881550" cy="322525"/>
            </a:xfrm>
          </p:grpSpPr>
          <p:pic>
            <p:nvPicPr>
              <p:cNvPr id="128" name="Google Shape;128;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29" name="Google Shape;129;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2</a:t>
                </a:r>
                <a:r>
                  <a:rPr lang="ru" sz="1600">
                    <a:solidFill>
                      <a:schemeClr val="lt1"/>
                    </a:solidFill>
                    <a:latin typeface="Bubblegum Sans"/>
                    <a:ea typeface="Bubblegum Sans"/>
                    <a:cs typeface="Bubblegum Sans"/>
                    <a:sym typeface="Bubblegum Sans"/>
                  </a:rPr>
                  <a:t>7.50</a:t>
                </a:r>
                <a:endParaRPr sz="1600">
                  <a:solidFill>
                    <a:schemeClr val="lt1"/>
                  </a:solidFill>
                  <a:latin typeface="Bubblegum Sans"/>
                  <a:ea typeface="Bubblegum Sans"/>
                  <a:cs typeface="Bubblegum Sans"/>
                  <a:sym typeface="Bubblegum Sans"/>
                </a:endParaRPr>
              </a:p>
            </p:txBody>
          </p:sp>
        </p:grpSp>
        <p:sp>
          <p:nvSpPr>
            <p:cNvPr id="130" name="Google Shape;130;p14"/>
            <p:cNvSpPr txBox="1"/>
            <p:nvPr/>
          </p:nvSpPr>
          <p:spPr>
            <a:xfrm>
              <a:off x="339550" y="7870304"/>
              <a:ext cx="2108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Smoked brisket dinner</a:t>
              </a:r>
              <a:endParaRPr sz="2100">
                <a:solidFill>
                  <a:schemeClr val="lt1"/>
                </a:solidFill>
                <a:latin typeface="Bebas Neue"/>
                <a:ea typeface="Bebas Neue"/>
                <a:cs typeface="Bebas Neue"/>
                <a:sym typeface="Bebas Neue"/>
              </a:endParaRPr>
            </a:p>
          </p:txBody>
        </p:sp>
        <p:sp>
          <p:nvSpPr>
            <p:cNvPr id="131" name="Google Shape;131;p14"/>
            <p:cNvSpPr txBox="1"/>
            <p:nvPr/>
          </p:nvSpPr>
          <p:spPr>
            <a:xfrm>
              <a:off x="242925" y="815982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Fusce tincidunt semper lectus, non dignissim mauris ullamcorper ut. Curabitur eget laoreet.</a:t>
              </a:r>
              <a:endParaRPr sz="1200">
                <a:solidFill>
                  <a:srgbClr val="B2B2B2"/>
                </a:solidFill>
                <a:latin typeface="Roboto"/>
                <a:ea typeface="Roboto"/>
                <a:cs typeface="Roboto"/>
                <a:sym typeface="Roboto"/>
              </a:endParaRPr>
            </a:p>
          </p:txBody>
        </p:sp>
      </p:grpSp>
      <p:grpSp>
        <p:nvGrpSpPr>
          <p:cNvPr id="132" name="Google Shape;132;p14"/>
          <p:cNvGrpSpPr/>
          <p:nvPr/>
        </p:nvGrpSpPr>
        <p:grpSpPr>
          <a:xfrm>
            <a:off x="242925" y="8836775"/>
            <a:ext cx="3372000" cy="871200"/>
            <a:chOff x="242925" y="8836775"/>
            <a:chExt cx="3372000" cy="871200"/>
          </a:xfrm>
        </p:grpSpPr>
        <p:grpSp>
          <p:nvGrpSpPr>
            <p:cNvPr id="133" name="Google Shape;133;p14"/>
            <p:cNvGrpSpPr/>
            <p:nvPr/>
          </p:nvGrpSpPr>
          <p:grpSpPr>
            <a:xfrm>
              <a:off x="2705950" y="8837050"/>
              <a:ext cx="881550" cy="322525"/>
              <a:chOff x="2677375" y="3161350"/>
              <a:chExt cx="881550" cy="322525"/>
            </a:xfrm>
          </p:grpSpPr>
          <p:pic>
            <p:nvPicPr>
              <p:cNvPr id="134" name="Google Shape;134;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35" name="Google Shape;135;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19.50</a:t>
                </a:r>
                <a:endParaRPr sz="1600">
                  <a:solidFill>
                    <a:schemeClr val="lt1"/>
                  </a:solidFill>
                  <a:latin typeface="Bubblegum Sans"/>
                  <a:ea typeface="Bubblegum Sans"/>
                  <a:cs typeface="Bubblegum Sans"/>
                  <a:sym typeface="Bubblegum Sans"/>
                </a:endParaRPr>
              </a:p>
            </p:txBody>
          </p:sp>
        </p:grpSp>
        <p:sp>
          <p:nvSpPr>
            <p:cNvPr id="136" name="Google Shape;136;p14"/>
            <p:cNvSpPr txBox="1"/>
            <p:nvPr/>
          </p:nvSpPr>
          <p:spPr>
            <a:xfrm>
              <a:off x="339550" y="8836775"/>
              <a:ext cx="1508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Shrimp &amp; grits</a:t>
              </a:r>
              <a:endParaRPr sz="2100">
                <a:solidFill>
                  <a:schemeClr val="lt1"/>
                </a:solidFill>
                <a:latin typeface="Bebas Neue"/>
                <a:ea typeface="Bebas Neue"/>
                <a:cs typeface="Bebas Neue"/>
                <a:sym typeface="Bebas Neue"/>
              </a:endParaRPr>
            </a:p>
          </p:txBody>
        </p:sp>
        <p:sp>
          <p:nvSpPr>
            <p:cNvPr id="137" name="Google Shape;137;p14"/>
            <p:cNvSpPr txBox="1"/>
            <p:nvPr/>
          </p:nvSpPr>
          <p:spPr>
            <a:xfrm>
              <a:off x="242925" y="912627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Nunc dolor felis, rhoncus ac tincidunt vitae, aliquam ut tortor. In molestie lobortis ligula, </a:t>
              </a:r>
              <a:endParaRPr sz="1200">
                <a:solidFill>
                  <a:srgbClr val="B2B2B2"/>
                </a:solidFill>
                <a:latin typeface="Roboto"/>
                <a:ea typeface="Roboto"/>
                <a:cs typeface="Roboto"/>
                <a:sym typeface="Roboto"/>
              </a:endParaRPr>
            </a:p>
          </p:txBody>
        </p:sp>
      </p:grpSp>
      <p:sp>
        <p:nvSpPr>
          <p:cNvPr id="138" name="Google Shape;138;p14"/>
          <p:cNvSpPr txBox="1"/>
          <p:nvPr/>
        </p:nvSpPr>
        <p:spPr>
          <a:xfrm>
            <a:off x="330025" y="9803450"/>
            <a:ext cx="3285000" cy="541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600">
                <a:solidFill>
                  <a:schemeClr val="lt1"/>
                </a:solidFill>
                <a:latin typeface="Bubblegum Sans"/>
                <a:ea typeface="Bubblegum Sans"/>
                <a:cs typeface="Bubblegum Sans"/>
                <a:sym typeface="Bubblegum Sans"/>
              </a:rPr>
              <a:t>Call in your orders </a:t>
            </a:r>
            <a:r>
              <a:rPr lang="ru" sz="1600">
                <a:solidFill>
                  <a:srgbClr val="EB5D2F"/>
                </a:solidFill>
                <a:latin typeface="Bubblegum Sans"/>
                <a:ea typeface="Bubblegum Sans"/>
                <a:cs typeface="Bubblegum Sans"/>
                <a:sym typeface="Bubblegum Sans"/>
              </a:rPr>
              <a:t>012-345-6789</a:t>
            </a:r>
            <a:endParaRPr sz="1600">
              <a:solidFill>
                <a:srgbClr val="EB5D2F"/>
              </a:solidFill>
              <a:latin typeface="Bubblegum Sans"/>
              <a:ea typeface="Bubblegum Sans"/>
              <a:cs typeface="Bubblegum Sans"/>
              <a:sym typeface="Bubblegum Sans"/>
            </a:endParaRPr>
          </a:p>
          <a:p>
            <a:pPr indent="0" lvl="0" marL="0" rtl="0" algn="l">
              <a:lnSpc>
                <a:spcPct val="120000"/>
              </a:lnSpc>
              <a:spcBef>
                <a:spcPts val="0"/>
              </a:spcBef>
              <a:spcAft>
                <a:spcPts val="0"/>
              </a:spcAft>
              <a:buNone/>
            </a:pPr>
            <a:r>
              <a:rPr lang="ru" sz="1600">
                <a:solidFill>
                  <a:schemeClr val="lt1"/>
                </a:solidFill>
                <a:latin typeface="Bubblegum Sans"/>
                <a:ea typeface="Bubblegum Sans"/>
                <a:cs typeface="Bubblegum Sans"/>
                <a:sym typeface="Bubblegum Sans"/>
              </a:rPr>
              <a:t>Credit Card payment preferred</a:t>
            </a:r>
            <a:endParaRPr sz="1600">
              <a:solidFill>
                <a:schemeClr val="lt1"/>
              </a:solidFill>
              <a:latin typeface="Bubblegum Sans"/>
              <a:ea typeface="Bubblegum Sans"/>
              <a:cs typeface="Bubblegum Sans"/>
              <a:sym typeface="Bubblegum Sans"/>
            </a:endParaRPr>
          </a:p>
        </p:txBody>
      </p:sp>
      <p:grpSp>
        <p:nvGrpSpPr>
          <p:cNvPr id="139" name="Google Shape;139;p14"/>
          <p:cNvGrpSpPr/>
          <p:nvPr/>
        </p:nvGrpSpPr>
        <p:grpSpPr>
          <a:xfrm>
            <a:off x="3881475" y="3151000"/>
            <a:ext cx="3372000" cy="871200"/>
            <a:chOff x="242925" y="3151000"/>
            <a:chExt cx="3372000" cy="871200"/>
          </a:xfrm>
        </p:grpSpPr>
        <p:grpSp>
          <p:nvGrpSpPr>
            <p:cNvPr id="140" name="Google Shape;140;p14"/>
            <p:cNvGrpSpPr/>
            <p:nvPr/>
          </p:nvGrpSpPr>
          <p:grpSpPr>
            <a:xfrm>
              <a:off x="2705950" y="3151275"/>
              <a:ext cx="881550" cy="322525"/>
              <a:chOff x="2677375" y="3161350"/>
              <a:chExt cx="881550" cy="322525"/>
            </a:xfrm>
          </p:grpSpPr>
          <p:pic>
            <p:nvPicPr>
              <p:cNvPr id="141" name="Google Shape;141;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42" name="Google Shape;142;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7.50</a:t>
                </a:r>
                <a:endParaRPr sz="1600">
                  <a:solidFill>
                    <a:schemeClr val="lt1"/>
                  </a:solidFill>
                  <a:latin typeface="Bubblegum Sans"/>
                  <a:ea typeface="Bubblegum Sans"/>
                  <a:cs typeface="Bubblegum Sans"/>
                  <a:sym typeface="Bubblegum Sans"/>
                </a:endParaRPr>
              </a:p>
            </p:txBody>
          </p:sp>
        </p:grpSp>
        <p:sp>
          <p:nvSpPr>
            <p:cNvPr id="143" name="Google Shape;143;p14"/>
            <p:cNvSpPr txBox="1"/>
            <p:nvPr/>
          </p:nvSpPr>
          <p:spPr>
            <a:xfrm>
              <a:off x="339550" y="3151000"/>
              <a:ext cx="1952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Fried chicken basket</a:t>
              </a:r>
              <a:endParaRPr sz="2100">
                <a:solidFill>
                  <a:schemeClr val="lt1"/>
                </a:solidFill>
                <a:latin typeface="Bebas Neue"/>
                <a:ea typeface="Bebas Neue"/>
                <a:cs typeface="Bebas Neue"/>
                <a:sym typeface="Bebas Neue"/>
              </a:endParaRPr>
            </a:p>
          </p:txBody>
        </p:sp>
        <p:sp>
          <p:nvSpPr>
            <p:cNvPr id="144" name="Google Shape;144;p14"/>
            <p:cNvSpPr txBox="1"/>
            <p:nvPr/>
          </p:nvSpPr>
          <p:spPr>
            <a:xfrm>
              <a:off x="242925" y="3440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Vestibulum ante ipsum primis in faucibus orci luctus et ultrices posuere cubilia curae.</a:t>
              </a:r>
              <a:endParaRPr sz="1200">
                <a:solidFill>
                  <a:srgbClr val="B2B2B2"/>
                </a:solidFill>
                <a:latin typeface="Roboto"/>
                <a:ea typeface="Roboto"/>
                <a:cs typeface="Roboto"/>
                <a:sym typeface="Roboto"/>
              </a:endParaRPr>
            </a:p>
          </p:txBody>
        </p:sp>
      </p:grpSp>
      <p:grpSp>
        <p:nvGrpSpPr>
          <p:cNvPr id="145" name="Google Shape;145;p14"/>
          <p:cNvGrpSpPr/>
          <p:nvPr/>
        </p:nvGrpSpPr>
        <p:grpSpPr>
          <a:xfrm>
            <a:off x="3881475" y="4098625"/>
            <a:ext cx="3485700" cy="871200"/>
            <a:chOff x="242925" y="4107921"/>
            <a:chExt cx="3485700" cy="871200"/>
          </a:xfrm>
        </p:grpSpPr>
        <p:grpSp>
          <p:nvGrpSpPr>
            <p:cNvPr id="146" name="Google Shape;146;p14"/>
            <p:cNvGrpSpPr/>
            <p:nvPr/>
          </p:nvGrpSpPr>
          <p:grpSpPr>
            <a:xfrm>
              <a:off x="2705950" y="4108200"/>
              <a:ext cx="881550" cy="322525"/>
              <a:chOff x="2677375" y="3161350"/>
              <a:chExt cx="881550" cy="322525"/>
            </a:xfrm>
          </p:grpSpPr>
          <p:pic>
            <p:nvPicPr>
              <p:cNvPr id="147" name="Google Shape;147;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48" name="Google Shape;148;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6</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149" name="Google Shape;149;p14"/>
            <p:cNvSpPr txBox="1"/>
            <p:nvPr/>
          </p:nvSpPr>
          <p:spPr>
            <a:xfrm>
              <a:off x="339550" y="4107921"/>
              <a:ext cx="2147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Grilled pork loin chops</a:t>
              </a:r>
              <a:endParaRPr sz="2100">
                <a:solidFill>
                  <a:schemeClr val="lt1"/>
                </a:solidFill>
                <a:latin typeface="Bebas Neue"/>
                <a:ea typeface="Bebas Neue"/>
                <a:cs typeface="Bebas Neue"/>
                <a:sym typeface="Bebas Neue"/>
              </a:endParaRPr>
            </a:p>
          </p:txBody>
        </p:sp>
        <p:sp>
          <p:nvSpPr>
            <p:cNvPr id="150" name="Google Shape;150;p14"/>
            <p:cNvSpPr txBox="1"/>
            <p:nvPr/>
          </p:nvSpPr>
          <p:spPr>
            <a:xfrm>
              <a:off x="242925" y="4397421"/>
              <a:ext cx="3485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Phasellus ultrices blandit turpis, et elementum dolor aliquam sed. Donec non condimentum.</a:t>
              </a:r>
              <a:endParaRPr sz="1200">
                <a:solidFill>
                  <a:srgbClr val="B2B2B2"/>
                </a:solidFill>
                <a:latin typeface="Roboto"/>
                <a:ea typeface="Roboto"/>
                <a:cs typeface="Roboto"/>
                <a:sym typeface="Roboto"/>
              </a:endParaRPr>
            </a:p>
          </p:txBody>
        </p:sp>
      </p:grpSp>
      <p:grpSp>
        <p:nvGrpSpPr>
          <p:cNvPr id="151" name="Google Shape;151;p14"/>
          <p:cNvGrpSpPr/>
          <p:nvPr/>
        </p:nvGrpSpPr>
        <p:grpSpPr>
          <a:xfrm>
            <a:off x="3881475" y="5046250"/>
            <a:ext cx="3372000" cy="871208"/>
            <a:chOff x="242925" y="5051242"/>
            <a:chExt cx="3372000" cy="871208"/>
          </a:xfrm>
        </p:grpSpPr>
        <p:grpSp>
          <p:nvGrpSpPr>
            <p:cNvPr id="152" name="Google Shape;152;p14"/>
            <p:cNvGrpSpPr/>
            <p:nvPr/>
          </p:nvGrpSpPr>
          <p:grpSpPr>
            <a:xfrm>
              <a:off x="2705950" y="5051525"/>
              <a:ext cx="881550" cy="322525"/>
              <a:chOff x="2677375" y="3161350"/>
              <a:chExt cx="881550" cy="322525"/>
            </a:xfrm>
          </p:grpSpPr>
          <p:pic>
            <p:nvPicPr>
              <p:cNvPr id="153" name="Google Shape;153;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54" name="Google Shape;154;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11</a:t>
                </a:r>
                <a:r>
                  <a:rPr lang="ru" sz="1600">
                    <a:solidFill>
                      <a:schemeClr val="lt1"/>
                    </a:solidFill>
                    <a:latin typeface="Bubblegum Sans"/>
                    <a:ea typeface="Bubblegum Sans"/>
                    <a:cs typeface="Bubblegum Sans"/>
                    <a:sym typeface="Bubblegum Sans"/>
                  </a:rPr>
                  <a:t>.75</a:t>
                </a:r>
                <a:endParaRPr sz="1600">
                  <a:solidFill>
                    <a:schemeClr val="lt1"/>
                  </a:solidFill>
                  <a:latin typeface="Bubblegum Sans"/>
                  <a:ea typeface="Bubblegum Sans"/>
                  <a:cs typeface="Bubblegum Sans"/>
                  <a:sym typeface="Bubblegum Sans"/>
                </a:endParaRPr>
              </a:p>
            </p:txBody>
          </p:sp>
        </p:grpSp>
        <p:sp>
          <p:nvSpPr>
            <p:cNvPr id="155" name="Google Shape;155;p14"/>
            <p:cNvSpPr txBox="1"/>
            <p:nvPr/>
          </p:nvSpPr>
          <p:spPr>
            <a:xfrm>
              <a:off x="339550" y="5051242"/>
              <a:ext cx="1511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Sliced brisket</a:t>
              </a:r>
              <a:endParaRPr sz="2100">
                <a:solidFill>
                  <a:schemeClr val="lt1"/>
                </a:solidFill>
                <a:latin typeface="Bebas Neue"/>
                <a:ea typeface="Bebas Neue"/>
                <a:cs typeface="Bebas Neue"/>
                <a:sym typeface="Bebas Neue"/>
              </a:endParaRPr>
            </a:p>
          </p:txBody>
        </p:sp>
        <p:sp>
          <p:nvSpPr>
            <p:cNvPr id="156" name="Google Shape;156;p14"/>
            <p:cNvSpPr txBox="1"/>
            <p:nvPr/>
          </p:nvSpPr>
          <p:spPr>
            <a:xfrm>
              <a:off x="242925" y="534075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Consectetur adipiscing elit. Proin vehicula erat in risus interdum fringilla.</a:t>
              </a:r>
              <a:endParaRPr sz="1200">
                <a:solidFill>
                  <a:srgbClr val="B2B2B2"/>
                </a:solidFill>
                <a:latin typeface="Roboto"/>
                <a:ea typeface="Roboto"/>
                <a:cs typeface="Roboto"/>
                <a:sym typeface="Roboto"/>
              </a:endParaRPr>
            </a:p>
          </p:txBody>
        </p:sp>
      </p:grpSp>
      <p:grpSp>
        <p:nvGrpSpPr>
          <p:cNvPr id="157" name="Google Shape;157;p14"/>
          <p:cNvGrpSpPr/>
          <p:nvPr/>
        </p:nvGrpSpPr>
        <p:grpSpPr>
          <a:xfrm>
            <a:off x="3881475" y="5993875"/>
            <a:ext cx="3372000" cy="871213"/>
            <a:chOff x="242925" y="6008163"/>
            <a:chExt cx="3372000" cy="871213"/>
          </a:xfrm>
        </p:grpSpPr>
        <p:grpSp>
          <p:nvGrpSpPr>
            <p:cNvPr id="158" name="Google Shape;158;p14"/>
            <p:cNvGrpSpPr/>
            <p:nvPr/>
          </p:nvGrpSpPr>
          <p:grpSpPr>
            <a:xfrm>
              <a:off x="2705950" y="6008450"/>
              <a:ext cx="881550" cy="322525"/>
              <a:chOff x="2677375" y="3161350"/>
              <a:chExt cx="881550" cy="322525"/>
            </a:xfrm>
          </p:grpSpPr>
          <p:pic>
            <p:nvPicPr>
              <p:cNvPr id="159" name="Google Shape;159;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60" name="Google Shape;160;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7</a:t>
                </a:r>
                <a:r>
                  <a:rPr lang="ru" sz="1600">
                    <a:solidFill>
                      <a:schemeClr val="lt1"/>
                    </a:solidFill>
                    <a:latin typeface="Bubblegum Sans"/>
                    <a:ea typeface="Bubblegum Sans"/>
                    <a:cs typeface="Bubblegum Sans"/>
                    <a:sym typeface="Bubblegum Sans"/>
                  </a:rPr>
                  <a:t>.65</a:t>
                </a:r>
                <a:endParaRPr sz="1600">
                  <a:solidFill>
                    <a:schemeClr val="lt1"/>
                  </a:solidFill>
                  <a:latin typeface="Bubblegum Sans"/>
                  <a:ea typeface="Bubblegum Sans"/>
                  <a:cs typeface="Bubblegum Sans"/>
                  <a:sym typeface="Bubblegum Sans"/>
                </a:endParaRPr>
              </a:p>
            </p:txBody>
          </p:sp>
        </p:grpSp>
        <p:sp>
          <p:nvSpPr>
            <p:cNvPr id="161" name="Google Shape;161;p14"/>
            <p:cNvSpPr txBox="1"/>
            <p:nvPr/>
          </p:nvSpPr>
          <p:spPr>
            <a:xfrm>
              <a:off x="339550" y="6008163"/>
              <a:ext cx="1463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Pulled chicken</a:t>
              </a:r>
              <a:endParaRPr sz="2100">
                <a:solidFill>
                  <a:schemeClr val="lt1"/>
                </a:solidFill>
                <a:latin typeface="Bebas Neue"/>
                <a:ea typeface="Bebas Neue"/>
                <a:cs typeface="Bebas Neue"/>
                <a:sym typeface="Bebas Neue"/>
              </a:endParaRPr>
            </a:p>
          </p:txBody>
        </p:sp>
        <p:sp>
          <p:nvSpPr>
            <p:cNvPr id="162" name="Google Shape;162;p14"/>
            <p:cNvSpPr txBox="1"/>
            <p:nvPr/>
          </p:nvSpPr>
          <p:spPr>
            <a:xfrm>
              <a:off x="242925" y="629767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Nunc dolor felis, rhoncus ac tincidunt vitae, aliquam ut tortor In molestie lobortis.augue.</a:t>
              </a:r>
              <a:endParaRPr sz="1200">
                <a:solidFill>
                  <a:srgbClr val="B2B2B2"/>
                </a:solidFill>
                <a:latin typeface="Roboto"/>
                <a:ea typeface="Roboto"/>
                <a:cs typeface="Roboto"/>
                <a:sym typeface="Roboto"/>
              </a:endParaRPr>
            </a:p>
          </p:txBody>
        </p:sp>
      </p:grpSp>
      <p:grpSp>
        <p:nvGrpSpPr>
          <p:cNvPr id="163" name="Google Shape;163;p14"/>
          <p:cNvGrpSpPr/>
          <p:nvPr/>
        </p:nvGrpSpPr>
        <p:grpSpPr>
          <a:xfrm>
            <a:off x="3881475" y="6941500"/>
            <a:ext cx="3372000" cy="871217"/>
            <a:chOff x="242925" y="6926983"/>
            <a:chExt cx="3372000" cy="871217"/>
          </a:xfrm>
        </p:grpSpPr>
        <p:grpSp>
          <p:nvGrpSpPr>
            <p:cNvPr id="164" name="Google Shape;164;p14"/>
            <p:cNvGrpSpPr/>
            <p:nvPr/>
          </p:nvGrpSpPr>
          <p:grpSpPr>
            <a:xfrm>
              <a:off x="2705950" y="6927275"/>
              <a:ext cx="881550" cy="322525"/>
              <a:chOff x="2677375" y="3161350"/>
              <a:chExt cx="881550" cy="322525"/>
            </a:xfrm>
          </p:grpSpPr>
          <p:pic>
            <p:nvPicPr>
              <p:cNvPr id="165" name="Google Shape;165;p14"/>
              <p:cNvPicPr preferRelativeResize="0"/>
              <p:nvPr/>
            </p:nvPicPr>
            <p:blipFill>
              <a:blip r:embed="rId10">
                <a:alphaModFix/>
              </a:blip>
              <a:stretch>
                <a:fillRect/>
              </a:stretch>
            </p:blipFill>
            <p:spPr>
              <a:xfrm>
                <a:off x="2677375" y="3161350"/>
                <a:ext cx="881550" cy="322525"/>
              </a:xfrm>
              <a:prstGeom prst="rect">
                <a:avLst/>
              </a:prstGeom>
              <a:noFill/>
              <a:ln>
                <a:noFill/>
              </a:ln>
            </p:spPr>
          </p:pic>
          <p:sp>
            <p:nvSpPr>
              <p:cNvPr id="166" name="Google Shape;166;p14"/>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9</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167" name="Google Shape;167;p14"/>
            <p:cNvSpPr txBox="1"/>
            <p:nvPr/>
          </p:nvSpPr>
          <p:spPr>
            <a:xfrm>
              <a:off x="339550" y="6926983"/>
              <a:ext cx="21339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Southern fried catfish</a:t>
              </a:r>
              <a:endParaRPr sz="2100">
                <a:solidFill>
                  <a:schemeClr val="lt1"/>
                </a:solidFill>
                <a:latin typeface="Bebas Neue"/>
                <a:ea typeface="Bebas Neue"/>
                <a:cs typeface="Bebas Neue"/>
                <a:sym typeface="Bebas Neue"/>
              </a:endParaRPr>
            </a:p>
          </p:txBody>
        </p:sp>
        <p:sp>
          <p:nvSpPr>
            <p:cNvPr id="168" name="Google Shape;168;p14"/>
            <p:cNvSpPr txBox="1"/>
            <p:nvPr/>
          </p:nvSpPr>
          <p:spPr>
            <a:xfrm>
              <a:off x="242925" y="7216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In vitae varius urna. Nulla vulputate ipsum sit amet urna cursus porta suspendisse rutrum</a:t>
              </a:r>
              <a:endParaRPr sz="1200">
                <a:solidFill>
                  <a:srgbClr val="B2B2B2"/>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p:nvPr/>
        </p:nvSpPr>
        <p:spPr>
          <a:xfrm>
            <a:off x="0" y="0"/>
            <a:ext cx="7560000" cy="106920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4900875" y="3920600"/>
            <a:ext cx="1447500" cy="1447500"/>
          </a:xfrm>
          <a:prstGeom prst="ellipse">
            <a:avLst/>
          </a:prstGeom>
          <a:solidFill>
            <a:srgbClr val="EB5D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15"/>
          <p:cNvPicPr preferRelativeResize="0"/>
          <p:nvPr/>
        </p:nvPicPr>
        <p:blipFill>
          <a:blip r:embed="rId3">
            <a:alphaModFix/>
          </a:blip>
          <a:stretch>
            <a:fillRect/>
          </a:stretch>
        </p:blipFill>
        <p:spPr>
          <a:xfrm>
            <a:off x="0" y="203750"/>
            <a:ext cx="7560000" cy="10284498"/>
          </a:xfrm>
          <a:prstGeom prst="rect">
            <a:avLst/>
          </a:prstGeom>
          <a:noFill/>
          <a:ln>
            <a:noFill/>
          </a:ln>
        </p:spPr>
      </p:pic>
      <p:sp>
        <p:nvSpPr>
          <p:cNvPr id="176" name="Google Shape;176;p15"/>
          <p:cNvSpPr txBox="1"/>
          <p:nvPr/>
        </p:nvSpPr>
        <p:spPr>
          <a:xfrm>
            <a:off x="330025" y="255200"/>
            <a:ext cx="22116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200">
                <a:solidFill>
                  <a:schemeClr val="lt1"/>
                </a:solidFill>
                <a:latin typeface="Bubblegum Sans"/>
                <a:ea typeface="Bubblegum Sans"/>
                <a:cs typeface="Bubblegum Sans"/>
                <a:sym typeface="Bubblegum Sans"/>
              </a:rPr>
              <a:t>APPETIZERS</a:t>
            </a:r>
            <a:endParaRPr sz="3200">
              <a:solidFill>
                <a:schemeClr val="lt1"/>
              </a:solidFill>
              <a:latin typeface="Bubblegum Sans"/>
              <a:ea typeface="Bubblegum Sans"/>
              <a:cs typeface="Bubblegum Sans"/>
              <a:sym typeface="Bubblegum Sans"/>
            </a:endParaRPr>
          </a:p>
        </p:txBody>
      </p:sp>
      <p:grpSp>
        <p:nvGrpSpPr>
          <p:cNvPr id="177" name="Google Shape;177;p15"/>
          <p:cNvGrpSpPr/>
          <p:nvPr/>
        </p:nvGrpSpPr>
        <p:grpSpPr>
          <a:xfrm>
            <a:off x="2574808" y="400925"/>
            <a:ext cx="984058" cy="244800"/>
            <a:chOff x="1777825" y="2570900"/>
            <a:chExt cx="1781100" cy="244800"/>
          </a:xfrm>
        </p:grpSpPr>
        <p:cxnSp>
          <p:nvCxnSpPr>
            <p:cNvPr id="178" name="Google Shape;178;p15"/>
            <p:cNvCxnSpPr/>
            <p:nvPr/>
          </p:nvCxnSpPr>
          <p:spPr>
            <a:xfrm>
              <a:off x="1777825" y="28157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179" name="Google Shape;179;p15"/>
            <p:cNvCxnSpPr/>
            <p:nvPr/>
          </p:nvCxnSpPr>
          <p:spPr>
            <a:xfrm>
              <a:off x="1777825" y="26933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180" name="Google Shape;180;p15"/>
            <p:cNvCxnSpPr/>
            <p:nvPr/>
          </p:nvCxnSpPr>
          <p:spPr>
            <a:xfrm>
              <a:off x="1777825" y="2570900"/>
              <a:ext cx="1781100" cy="0"/>
            </a:xfrm>
            <a:prstGeom prst="straightConnector1">
              <a:avLst/>
            </a:prstGeom>
            <a:noFill/>
            <a:ln cap="flat" cmpd="sng" w="19050">
              <a:solidFill>
                <a:srgbClr val="EB5D2F"/>
              </a:solidFill>
              <a:prstDash val="solid"/>
              <a:round/>
              <a:headEnd len="med" w="med" type="none"/>
              <a:tailEnd len="med" w="med" type="none"/>
            </a:ln>
          </p:spPr>
        </p:cxnSp>
      </p:grpSp>
      <p:grpSp>
        <p:nvGrpSpPr>
          <p:cNvPr id="181" name="Google Shape;181;p15"/>
          <p:cNvGrpSpPr/>
          <p:nvPr/>
        </p:nvGrpSpPr>
        <p:grpSpPr>
          <a:xfrm>
            <a:off x="242925" y="981025"/>
            <a:ext cx="3372000" cy="871200"/>
            <a:chOff x="242925" y="3151000"/>
            <a:chExt cx="3372000" cy="871200"/>
          </a:xfrm>
        </p:grpSpPr>
        <p:grpSp>
          <p:nvGrpSpPr>
            <p:cNvPr id="182" name="Google Shape;182;p15"/>
            <p:cNvGrpSpPr/>
            <p:nvPr/>
          </p:nvGrpSpPr>
          <p:grpSpPr>
            <a:xfrm>
              <a:off x="2705950" y="3151275"/>
              <a:ext cx="881550" cy="322525"/>
              <a:chOff x="2677375" y="3161350"/>
              <a:chExt cx="881550" cy="322525"/>
            </a:xfrm>
          </p:grpSpPr>
          <p:pic>
            <p:nvPicPr>
              <p:cNvPr id="183" name="Google Shape;183;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184" name="Google Shape;184;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4</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185" name="Google Shape;185;p15"/>
            <p:cNvSpPr txBox="1"/>
            <p:nvPr/>
          </p:nvSpPr>
          <p:spPr>
            <a:xfrm>
              <a:off x="339550" y="3151000"/>
              <a:ext cx="1952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MINI CHICKEN FINGERS</a:t>
              </a:r>
              <a:endParaRPr sz="2100">
                <a:solidFill>
                  <a:schemeClr val="lt1"/>
                </a:solidFill>
                <a:latin typeface="Bebas Neue"/>
                <a:ea typeface="Bebas Neue"/>
                <a:cs typeface="Bebas Neue"/>
                <a:sym typeface="Bebas Neue"/>
              </a:endParaRPr>
            </a:p>
          </p:txBody>
        </p:sp>
        <p:sp>
          <p:nvSpPr>
            <p:cNvPr id="186" name="Google Shape;186;p15"/>
            <p:cNvSpPr txBox="1"/>
            <p:nvPr/>
          </p:nvSpPr>
          <p:spPr>
            <a:xfrm>
              <a:off x="242925" y="3440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Duis at leo eleifend, auctor diam at, scelerisque mauris. Aliquam erat volutpat.</a:t>
              </a:r>
              <a:endParaRPr sz="1200">
                <a:solidFill>
                  <a:srgbClr val="B2B2B2"/>
                </a:solidFill>
                <a:latin typeface="Roboto"/>
                <a:ea typeface="Roboto"/>
                <a:cs typeface="Roboto"/>
                <a:sym typeface="Roboto"/>
              </a:endParaRPr>
            </a:p>
          </p:txBody>
        </p:sp>
      </p:grpSp>
      <p:grpSp>
        <p:nvGrpSpPr>
          <p:cNvPr id="187" name="Google Shape;187;p15"/>
          <p:cNvGrpSpPr/>
          <p:nvPr/>
        </p:nvGrpSpPr>
        <p:grpSpPr>
          <a:xfrm>
            <a:off x="242925" y="1928650"/>
            <a:ext cx="3485700" cy="871200"/>
            <a:chOff x="242925" y="4107921"/>
            <a:chExt cx="3485700" cy="871200"/>
          </a:xfrm>
        </p:grpSpPr>
        <p:grpSp>
          <p:nvGrpSpPr>
            <p:cNvPr id="188" name="Google Shape;188;p15"/>
            <p:cNvGrpSpPr/>
            <p:nvPr/>
          </p:nvGrpSpPr>
          <p:grpSpPr>
            <a:xfrm>
              <a:off x="2705950" y="4108200"/>
              <a:ext cx="881550" cy="322525"/>
              <a:chOff x="2677375" y="3161350"/>
              <a:chExt cx="881550" cy="322525"/>
            </a:xfrm>
          </p:grpSpPr>
          <p:pic>
            <p:nvPicPr>
              <p:cNvPr id="189" name="Google Shape;189;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190" name="Google Shape;190;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7</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191" name="Google Shape;191;p15"/>
            <p:cNvSpPr txBox="1"/>
            <p:nvPr/>
          </p:nvSpPr>
          <p:spPr>
            <a:xfrm>
              <a:off x="339550" y="4107921"/>
              <a:ext cx="15075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CHICKEN FINGERS</a:t>
              </a:r>
              <a:endParaRPr sz="2100">
                <a:solidFill>
                  <a:schemeClr val="lt1"/>
                </a:solidFill>
                <a:latin typeface="Bebas Neue"/>
                <a:ea typeface="Bebas Neue"/>
                <a:cs typeface="Bebas Neue"/>
                <a:sym typeface="Bebas Neue"/>
              </a:endParaRPr>
            </a:p>
          </p:txBody>
        </p:sp>
        <p:sp>
          <p:nvSpPr>
            <p:cNvPr id="192" name="Google Shape;192;p15"/>
            <p:cNvSpPr txBox="1"/>
            <p:nvPr/>
          </p:nvSpPr>
          <p:spPr>
            <a:xfrm>
              <a:off x="242925" y="4397421"/>
              <a:ext cx="3485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Mauris ex nulla, vestibulum sed lacus in, porttitor varius enim. Phasellus posuere ac elit at mattis.</a:t>
              </a:r>
              <a:endParaRPr sz="1200">
                <a:solidFill>
                  <a:srgbClr val="B2B2B2"/>
                </a:solidFill>
                <a:latin typeface="Roboto"/>
                <a:ea typeface="Roboto"/>
                <a:cs typeface="Roboto"/>
                <a:sym typeface="Roboto"/>
              </a:endParaRPr>
            </a:p>
          </p:txBody>
        </p:sp>
      </p:grpSp>
      <p:grpSp>
        <p:nvGrpSpPr>
          <p:cNvPr id="193" name="Google Shape;193;p15"/>
          <p:cNvGrpSpPr/>
          <p:nvPr/>
        </p:nvGrpSpPr>
        <p:grpSpPr>
          <a:xfrm>
            <a:off x="242925" y="2876275"/>
            <a:ext cx="3372000" cy="871208"/>
            <a:chOff x="242925" y="5051242"/>
            <a:chExt cx="3372000" cy="871208"/>
          </a:xfrm>
        </p:grpSpPr>
        <p:grpSp>
          <p:nvGrpSpPr>
            <p:cNvPr id="194" name="Google Shape;194;p15"/>
            <p:cNvGrpSpPr/>
            <p:nvPr/>
          </p:nvGrpSpPr>
          <p:grpSpPr>
            <a:xfrm>
              <a:off x="2705950" y="5051525"/>
              <a:ext cx="881550" cy="322525"/>
              <a:chOff x="2677375" y="3161350"/>
              <a:chExt cx="881550" cy="322525"/>
            </a:xfrm>
          </p:grpSpPr>
          <p:pic>
            <p:nvPicPr>
              <p:cNvPr id="195" name="Google Shape;195;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196" name="Google Shape;196;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5</a:t>
                </a:r>
                <a:r>
                  <a:rPr lang="ru" sz="1600">
                    <a:solidFill>
                      <a:schemeClr val="lt1"/>
                    </a:solidFill>
                    <a:latin typeface="Bubblegum Sans"/>
                    <a:ea typeface="Bubblegum Sans"/>
                    <a:cs typeface="Bubblegum Sans"/>
                    <a:sym typeface="Bubblegum Sans"/>
                  </a:rPr>
                  <a:t>.25</a:t>
                </a:r>
                <a:endParaRPr sz="1600">
                  <a:solidFill>
                    <a:schemeClr val="lt1"/>
                  </a:solidFill>
                  <a:latin typeface="Bubblegum Sans"/>
                  <a:ea typeface="Bubblegum Sans"/>
                  <a:cs typeface="Bubblegum Sans"/>
                  <a:sym typeface="Bubblegum Sans"/>
                </a:endParaRPr>
              </a:p>
            </p:txBody>
          </p:sp>
        </p:grpSp>
        <p:sp>
          <p:nvSpPr>
            <p:cNvPr id="197" name="Google Shape;197;p15"/>
            <p:cNvSpPr txBox="1"/>
            <p:nvPr/>
          </p:nvSpPr>
          <p:spPr>
            <a:xfrm>
              <a:off x="339550" y="5051242"/>
              <a:ext cx="1781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SWEET POTATO FRIES</a:t>
              </a:r>
              <a:endParaRPr sz="2100">
                <a:solidFill>
                  <a:schemeClr val="lt1"/>
                </a:solidFill>
                <a:latin typeface="Bebas Neue"/>
                <a:ea typeface="Bebas Neue"/>
                <a:cs typeface="Bebas Neue"/>
                <a:sym typeface="Bebas Neue"/>
              </a:endParaRPr>
            </a:p>
          </p:txBody>
        </p:sp>
        <p:sp>
          <p:nvSpPr>
            <p:cNvPr id="198" name="Google Shape;198;p15"/>
            <p:cNvSpPr txBox="1"/>
            <p:nvPr/>
          </p:nvSpPr>
          <p:spPr>
            <a:xfrm>
              <a:off x="242925" y="534075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Vivamus molestie eget nunc in posuere. Ut quis ex sed est sodales aliquam. Nulla.</a:t>
              </a:r>
              <a:endParaRPr sz="1200">
                <a:solidFill>
                  <a:srgbClr val="B2B2B2"/>
                </a:solidFill>
                <a:latin typeface="Roboto"/>
                <a:ea typeface="Roboto"/>
                <a:cs typeface="Roboto"/>
                <a:sym typeface="Roboto"/>
              </a:endParaRPr>
            </a:p>
          </p:txBody>
        </p:sp>
      </p:grpSp>
      <p:grpSp>
        <p:nvGrpSpPr>
          <p:cNvPr id="199" name="Google Shape;199;p15"/>
          <p:cNvGrpSpPr/>
          <p:nvPr/>
        </p:nvGrpSpPr>
        <p:grpSpPr>
          <a:xfrm>
            <a:off x="242925" y="3823900"/>
            <a:ext cx="3372000" cy="871213"/>
            <a:chOff x="242925" y="6008163"/>
            <a:chExt cx="3372000" cy="871213"/>
          </a:xfrm>
        </p:grpSpPr>
        <p:grpSp>
          <p:nvGrpSpPr>
            <p:cNvPr id="200" name="Google Shape;200;p15"/>
            <p:cNvGrpSpPr/>
            <p:nvPr/>
          </p:nvGrpSpPr>
          <p:grpSpPr>
            <a:xfrm>
              <a:off x="2705950" y="6008450"/>
              <a:ext cx="881550" cy="322525"/>
              <a:chOff x="2677375" y="3161350"/>
              <a:chExt cx="881550" cy="322525"/>
            </a:xfrm>
          </p:grpSpPr>
          <p:pic>
            <p:nvPicPr>
              <p:cNvPr id="201" name="Google Shape;201;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02" name="Google Shape;202;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6</a:t>
                </a:r>
                <a:r>
                  <a:rPr lang="ru" sz="1600">
                    <a:solidFill>
                      <a:schemeClr val="lt1"/>
                    </a:solidFill>
                    <a:latin typeface="Bubblegum Sans"/>
                    <a:ea typeface="Bubblegum Sans"/>
                    <a:cs typeface="Bubblegum Sans"/>
                    <a:sym typeface="Bubblegum Sans"/>
                  </a:rPr>
                  <a:t>.75</a:t>
                </a:r>
                <a:endParaRPr sz="1600">
                  <a:solidFill>
                    <a:schemeClr val="lt1"/>
                  </a:solidFill>
                  <a:latin typeface="Bubblegum Sans"/>
                  <a:ea typeface="Bubblegum Sans"/>
                  <a:cs typeface="Bubblegum Sans"/>
                  <a:sym typeface="Bubblegum Sans"/>
                </a:endParaRPr>
              </a:p>
            </p:txBody>
          </p:sp>
        </p:grpSp>
        <p:sp>
          <p:nvSpPr>
            <p:cNvPr id="203" name="Google Shape;203;p15"/>
            <p:cNvSpPr txBox="1"/>
            <p:nvPr/>
          </p:nvSpPr>
          <p:spPr>
            <a:xfrm>
              <a:off x="339550" y="6008163"/>
              <a:ext cx="1688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CHILI</a:t>
              </a:r>
              <a:r>
                <a:rPr lang="ru" sz="2100">
                  <a:solidFill>
                    <a:schemeClr val="lt1"/>
                  </a:solidFill>
                  <a:latin typeface="Bebas Neue"/>
                  <a:ea typeface="Bebas Neue"/>
                  <a:cs typeface="Bebas Neue"/>
                  <a:sym typeface="Bebas Neue"/>
                </a:rPr>
                <a:t> CHEESE TOTS</a:t>
              </a:r>
              <a:endParaRPr sz="2100">
                <a:solidFill>
                  <a:schemeClr val="lt1"/>
                </a:solidFill>
                <a:latin typeface="Bebas Neue"/>
                <a:ea typeface="Bebas Neue"/>
                <a:cs typeface="Bebas Neue"/>
                <a:sym typeface="Bebas Neue"/>
              </a:endParaRPr>
            </a:p>
          </p:txBody>
        </p:sp>
        <p:sp>
          <p:nvSpPr>
            <p:cNvPr id="204" name="Google Shape;204;p15"/>
            <p:cNvSpPr txBox="1"/>
            <p:nvPr/>
          </p:nvSpPr>
          <p:spPr>
            <a:xfrm>
              <a:off x="242925" y="629767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Phasellus id libero mollis, lobortis leo maximus, interdum ligula. Donec id </a:t>
              </a:r>
              <a:endParaRPr sz="1200">
                <a:solidFill>
                  <a:srgbClr val="B2B2B2"/>
                </a:solidFill>
                <a:latin typeface="Roboto"/>
                <a:ea typeface="Roboto"/>
                <a:cs typeface="Roboto"/>
                <a:sym typeface="Roboto"/>
              </a:endParaRPr>
            </a:p>
          </p:txBody>
        </p:sp>
      </p:grpSp>
      <p:grpSp>
        <p:nvGrpSpPr>
          <p:cNvPr id="205" name="Google Shape;205;p15"/>
          <p:cNvGrpSpPr/>
          <p:nvPr/>
        </p:nvGrpSpPr>
        <p:grpSpPr>
          <a:xfrm>
            <a:off x="242925" y="4771525"/>
            <a:ext cx="3372000" cy="871217"/>
            <a:chOff x="242925" y="6926983"/>
            <a:chExt cx="3372000" cy="871217"/>
          </a:xfrm>
        </p:grpSpPr>
        <p:grpSp>
          <p:nvGrpSpPr>
            <p:cNvPr id="206" name="Google Shape;206;p15"/>
            <p:cNvGrpSpPr/>
            <p:nvPr/>
          </p:nvGrpSpPr>
          <p:grpSpPr>
            <a:xfrm>
              <a:off x="2705950" y="6927275"/>
              <a:ext cx="881550" cy="322525"/>
              <a:chOff x="2677375" y="3161350"/>
              <a:chExt cx="881550" cy="322525"/>
            </a:xfrm>
          </p:grpSpPr>
          <p:pic>
            <p:nvPicPr>
              <p:cNvPr id="207" name="Google Shape;207;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08" name="Google Shape;208;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7</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209" name="Google Shape;209;p15"/>
            <p:cNvSpPr txBox="1"/>
            <p:nvPr/>
          </p:nvSpPr>
          <p:spPr>
            <a:xfrm>
              <a:off x="339550" y="6926983"/>
              <a:ext cx="22116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BUFFALO SHRIMP SKEWERS</a:t>
              </a:r>
              <a:endParaRPr sz="2100">
                <a:solidFill>
                  <a:schemeClr val="lt1"/>
                </a:solidFill>
                <a:latin typeface="Bebas Neue"/>
                <a:ea typeface="Bebas Neue"/>
                <a:cs typeface="Bebas Neue"/>
                <a:sym typeface="Bebas Neue"/>
              </a:endParaRPr>
            </a:p>
          </p:txBody>
        </p:sp>
        <p:sp>
          <p:nvSpPr>
            <p:cNvPr id="210" name="Google Shape;210;p15"/>
            <p:cNvSpPr txBox="1"/>
            <p:nvPr/>
          </p:nvSpPr>
          <p:spPr>
            <a:xfrm>
              <a:off x="242925" y="7216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Mauris consectetur nunc at interdum varius. Fusce quam tortor, venenatis ac venenatis eu.</a:t>
              </a:r>
              <a:endParaRPr sz="1200">
                <a:solidFill>
                  <a:srgbClr val="B2B2B2"/>
                </a:solidFill>
                <a:latin typeface="Roboto"/>
                <a:ea typeface="Roboto"/>
                <a:cs typeface="Roboto"/>
                <a:sym typeface="Roboto"/>
              </a:endParaRPr>
            </a:p>
          </p:txBody>
        </p:sp>
      </p:grpSp>
      <p:grpSp>
        <p:nvGrpSpPr>
          <p:cNvPr id="211" name="Google Shape;211;p15"/>
          <p:cNvGrpSpPr/>
          <p:nvPr/>
        </p:nvGrpSpPr>
        <p:grpSpPr>
          <a:xfrm>
            <a:off x="242925" y="5719150"/>
            <a:ext cx="3372000" cy="871221"/>
            <a:chOff x="242925" y="7870304"/>
            <a:chExt cx="3372000" cy="871221"/>
          </a:xfrm>
        </p:grpSpPr>
        <p:grpSp>
          <p:nvGrpSpPr>
            <p:cNvPr id="212" name="Google Shape;212;p15"/>
            <p:cNvGrpSpPr/>
            <p:nvPr/>
          </p:nvGrpSpPr>
          <p:grpSpPr>
            <a:xfrm>
              <a:off x="2705950" y="7870600"/>
              <a:ext cx="881550" cy="322525"/>
              <a:chOff x="2677375" y="3161350"/>
              <a:chExt cx="881550" cy="322525"/>
            </a:xfrm>
          </p:grpSpPr>
          <p:pic>
            <p:nvPicPr>
              <p:cNvPr id="213" name="Google Shape;213;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14" name="Google Shape;214;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5</a:t>
                </a:r>
                <a:r>
                  <a:rPr lang="ru" sz="1600">
                    <a:solidFill>
                      <a:schemeClr val="lt1"/>
                    </a:solidFill>
                    <a:latin typeface="Bubblegum Sans"/>
                    <a:ea typeface="Bubblegum Sans"/>
                    <a:cs typeface="Bubblegum Sans"/>
                    <a:sym typeface="Bubblegum Sans"/>
                  </a:rPr>
                  <a:t>.25</a:t>
                </a:r>
                <a:endParaRPr sz="1600">
                  <a:solidFill>
                    <a:schemeClr val="lt1"/>
                  </a:solidFill>
                  <a:latin typeface="Bubblegum Sans"/>
                  <a:ea typeface="Bubblegum Sans"/>
                  <a:cs typeface="Bubblegum Sans"/>
                  <a:sym typeface="Bubblegum Sans"/>
                </a:endParaRPr>
              </a:p>
            </p:txBody>
          </p:sp>
        </p:grpSp>
        <p:sp>
          <p:nvSpPr>
            <p:cNvPr id="215" name="Google Shape;215;p15"/>
            <p:cNvSpPr txBox="1"/>
            <p:nvPr/>
          </p:nvSpPr>
          <p:spPr>
            <a:xfrm>
              <a:off x="339550" y="7870304"/>
              <a:ext cx="2108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CHILI CHEESE TOTS</a:t>
              </a:r>
              <a:endParaRPr sz="2100">
                <a:solidFill>
                  <a:schemeClr val="lt1"/>
                </a:solidFill>
                <a:latin typeface="Bebas Neue"/>
                <a:ea typeface="Bebas Neue"/>
                <a:cs typeface="Bebas Neue"/>
                <a:sym typeface="Bebas Neue"/>
              </a:endParaRPr>
            </a:p>
          </p:txBody>
        </p:sp>
        <p:sp>
          <p:nvSpPr>
            <p:cNvPr id="216" name="Google Shape;216;p15"/>
            <p:cNvSpPr txBox="1"/>
            <p:nvPr/>
          </p:nvSpPr>
          <p:spPr>
            <a:xfrm>
              <a:off x="242925" y="815982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Duis at leo eleifend, auctor diam at, scelerisque mauris. Aliquam erat volutpat.</a:t>
              </a:r>
              <a:endParaRPr sz="1200">
                <a:solidFill>
                  <a:srgbClr val="B2B2B2"/>
                </a:solidFill>
                <a:latin typeface="Roboto"/>
                <a:ea typeface="Roboto"/>
                <a:cs typeface="Roboto"/>
                <a:sym typeface="Roboto"/>
              </a:endParaRPr>
            </a:p>
          </p:txBody>
        </p:sp>
      </p:grpSp>
      <p:grpSp>
        <p:nvGrpSpPr>
          <p:cNvPr id="217" name="Google Shape;217;p15"/>
          <p:cNvGrpSpPr/>
          <p:nvPr/>
        </p:nvGrpSpPr>
        <p:grpSpPr>
          <a:xfrm>
            <a:off x="242925" y="6666800"/>
            <a:ext cx="3372000" cy="871200"/>
            <a:chOff x="242925" y="8836775"/>
            <a:chExt cx="3372000" cy="871200"/>
          </a:xfrm>
        </p:grpSpPr>
        <p:grpSp>
          <p:nvGrpSpPr>
            <p:cNvPr id="218" name="Google Shape;218;p15"/>
            <p:cNvGrpSpPr/>
            <p:nvPr/>
          </p:nvGrpSpPr>
          <p:grpSpPr>
            <a:xfrm>
              <a:off x="2705950" y="8837050"/>
              <a:ext cx="881550" cy="322525"/>
              <a:chOff x="2677375" y="3161350"/>
              <a:chExt cx="881550" cy="322525"/>
            </a:xfrm>
          </p:grpSpPr>
          <p:pic>
            <p:nvPicPr>
              <p:cNvPr id="219" name="Google Shape;219;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20" name="Google Shape;220;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6</a:t>
                </a:r>
                <a:r>
                  <a:rPr lang="ru" sz="1600">
                    <a:solidFill>
                      <a:schemeClr val="lt1"/>
                    </a:solidFill>
                    <a:latin typeface="Bubblegum Sans"/>
                    <a:ea typeface="Bubblegum Sans"/>
                    <a:cs typeface="Bubblegum Sans"/>
                    <a:sym typeface="Bubblegum Sans"/>
                  </a:rPr>
                  <a:t>.75</a:t>
                </a:r>
                <a:endParaRPr sz="1600">
                  <a:solidFill>
                    <a:schemeClr val="lt1"/>
                  </a:solidFill>
                  <a:latin typeface="Bubblegum Sans"/>
                  <a:ea typeface="Bubblegum Sans"/>
                  <a:cs typeface="Bubblegum Sans"/>
                  <a:sym typeface="Bubblegum Sans"/>
                </a:endParaRPr>
              </a:p>
            </p:txBody>
          </p:sp>
        </p:grpSp>
        <p:sp>
          <p:nvSpPr>
            <p:cNvPr id="221" name="Google Shape;221;p15"/>
            <p:cNvSpPr txBox="1"/>
            <p:nvPr/>
          </p:nvSpPr>
          <p:spPr>
            <a:xfrm>
              <a:off x="339550" y="8836775"/>
              <a:ext cx="1952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MINI CHICKEN FINGERS</a:t>
              </a:r>
              <a:endParaRPr sz="2100">
                <a:solidFill>
                  <a:schemeClr val="lt1"/>
                </a:solidFill>
                <a:latin typeface="Bebas Neue"/>
                <a:ea typeface="Bebas Neue"/>
                <a:cs typeface="Bebas Neue"/>
                <a:sym typeface="Bebas Neue"/>
              </a:endParaRPr>
            </a:p>
          </p:txBody>
        </p:sp>
        <p:sp>
          <p:nvSpPr>
            <p:cNvPr id="222" name="Google Shape;222;p15"/>
            <p:cNvSpPr txBox="1"/>
            <p:nvPr/>
          </p:nvSpPr>
          <p:spPr>
            <a:xfrm>
              <a:off x="242925" y="912627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Aenean dapibus pretium rhoncus. Maecenas ut ornare odio, nec bibendum eros.</a:t>
              </a:r>
              <a:endParaRPr sz="1200">
                <a:solidFill>
                  <a:srgbClr val="B2B2B2"/>
                </a:solidFill>
                <a:latin typeface="Roboto"/>
                <a:ea typeface="Roboto"/>
                <a:cs typeface="Roboto"/>
                <a:sym typeface="Roboto"/>
              </a:endParaRPr>
            </a:p>
          </p:txBody>
        </p:sp>
      </p:grpSp>
      <p:sp>
        <p:nvSpPr>
          <p:cNvPr id="223" name="Google Shape;223;p15"/>
          <p:cNvSpPr txBox="1"/>
          <p:nvPr/>
        </p:nvSpPr>
        <p:spPr>
          <a:xfrm>
            <a:off x="3949525" y="255200"/>
            <a:ext cx="24480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200">
                <a:solidFill>
                  <a:schemeClr val="lt1"/>
                </a:solidFill>
                <a:latin typeface="Bubblegum Sans"/>
                <a:ea typeface="Bubblegum Sans"/>
                <a:cs typeface="Bubblegum Sans"/>
                <a:sym typeface="Bubblegum Sans"/>
              </a:rPr>
              <a:t>SANDWICHES</a:t>
            </a:r>
            <a:endParaRPr sz="3200">
              <a:solidFill>
                <a:schemeClr val="lt1"/>
              </a:solidFill>
              <a:latin typeface="Bubblegum Sans"/>
              <a:ea typeface="Bubblegum Sans"/>
              <a:cs typeface="Bubblegum Sans"/>
              <a:sym typeface="Bubblegum Sans"/>
            </a:endParaRPr>
          </a:p>
        </p:txBody>
      </p:sp>
      <p:grpSp>
        <p:nvGrpSpPr>
          <p:cNvPr id="224" name="Google Shape;224;p15"/>
          <p:cNvGrpSpPr/>
          <p:nvPr/>
        </p:nvGrpSpPr>
        <p:grpSpPr>
          <a:xfrm>
            <a:off x="6457216" y="400925"/>
            <a:ext cx="720989" cy="244800"/>
            <a:chOff x="1777825" y="2570900"/>
            <a:chExt cx="1781100" cy="244800"/>
          </a:xfrm>
        </p:grpSpPr>
        <p:cxnSp>
          <p:nvCxnSpPr>
            <p:cNvPr id="225" name="Google Shape;225;p15"/>
            <p:cNvCxnSpPr/>
            <p:nvPr/>
          </p:nvCxnSpPr>
          <p:spPr>
            <a:xfrm>
              <a:off x="1777825" y="28157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226" name="Google Shape;226;p15"/>
            <p:cNvCxnSpPr/>
            <p:nvPr/>
          </p:nvCxnSpPr>
          <p:spPr>
            <a:xfrm>
              <a:off x="1777825" y="26933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227" name="Google Shape;227;p15"/>
            <p:cNvCxnSpPr/>
            <p:nvPr/>
          </p:nvCxnSpPr>
          <p:spPr>
            <a:xfrm>
              <a:off x="1777825" y="2570900"/>
              <a:ext cx="1781100" cy="0"/>
            </a:xfrm>
            <a:prstGeom prst="straightConnector1">
              <a:avLst/>
            </a:prstGeom>
            <a:noFill/>
            <a:ln cap="flat" cmpd="sng" w="19050">
              <a:solidFill>
                <a:srgbClr val="EB5D2F"/>
              </a:solidFill>
              <a:prstDash val="solid"/>
              <a:round/>
              <a:headEnd len="med" w="med" type="none"/>
              <a:tailEnd len="med" w="med" type="none"/>
            </a:ln>
          </p:spPr>
        </p:cxnSp>
      </p:grpSp>
      <p:grpSp>
        <p:nvGrpSpPr>
          <p:cNvPr id="228" name="Google Shape;228;p15"/>
          <p:cNvGrpSpPr/>
          <p:nvPr/>
        </p:nvGrpSpPr>
        <p:grpSpPr>
          <a:xfrm>
            <a:off x="3862425" y="981025"/>
            <a:ext cx="3372000" cy="871200"/>
            <a:chOff x="242925" y="3151000"/>
            <a:chExt cx="3372000" cy="871200"/>
          </a:xfrm>
        </p:grpSpPr>
        <p:grpSp>
          <p:nvGrpSpPr>
            <p:cNvPr id="229" name="Google Shape;229;p15"/>
            <p:cNvGrpSpPr/>
            <p:nvPr/>
          </p:nvGrpSpPr>
          <p:grpSpPr>
            <a:xfrm>
              <a:off x="2705950" y="3151275"/>
              <a:ext cx="881550" cy="322525"/>
              <a:chOff x="2677375" y="3161350"/>
              <a:chExt cx="881550" cy="322525"/>
            </a:xfrm>
          </p:grpSpPr>
          <p:pic>
            <p:nvPicPr>
              <p:cNvPr id="230" name="Google Shape;230;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31" name="Google Shape;231;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17.50</a:t>
                </a:r>
                <a:endParaRPr sz="1600">
                  <a:solidFill>
                    <a:schemeClr val="lt1"/>
                  </a:solidFill>
                  <a:latin typeface="Bubblegum Sans"/>
                  <a:ea typeface="Bubblegum Sans"/>
                  <a:cs typeface="Bubblegum Sans"/>
                  <a:sym typeface="Bubblegum Sans"/>
                </a:endParaRPr>
              </a:p>
            </p:txBody>
          </p:sp>
        </p:grpSp>
        <p:sp>
          <p:nvSpPr>
            <p:cNvPr id="232" name="Google Shape;232;p15"/>
            <p:cNvSpPr txBox="1"/>
            <p:nvPr/>
          </p:nvSpPr>
          <p:spPr>
            <a:xfrm>
              <a:off x="339550" y="3151000"/>
              <a:ext cx="15363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CHICKEN BURGER</a:t>
              </a:r>
              <a:endParaRPr sz="2100">
                <a:solidFill>
                  <a:schemeClr val="lt1"/>
                </a:solidFill>
                <a:latin typeface="Bebas Neue"/>
                <a:ea typeface="Bebas Neue"/>
                <a:cs typeface="Bebas Neue"/>
                <a:sym typeface="Bebas Neue"/>
              </a:endParaRPr>
            </a:p>
          </p:txBody>
        </p:sp>
        <p:sp>
          <p:nvSpPr>
            <p:cNvPr id="233" name="Google Shape;233;p15"/>
            <p:cNvSpPr txBox="1"/>
            <p:nvPr/>
          </p:nvSpPr>
          <p:spPr>
            <a:xfrm>
              <a:off x="242925" y="3440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Cras at elementum lorem. Ut in lorem ut metus consectetur imperdiet in lacinia nibh.</a:t>
              </a:r>
              <a:endParaRPr sz="1200">
                <a:solidFill>
                  <a:srgbClr val="B2B2B2"/>
                </a:solidFill>
                <a:latin typeface="Roboto"/>
                <a:ea typeface="Roboto"/>
                <a:cs typeface="Roboto"/>
                <a:sym typeface="Roboto"/>
              </a:endParaRPr>
            </a:p>
          </p:txBody>
        </p:sp>
      </p:grpSp>
      <p:grpSp>
        <p:nvGrpSpPr>
          <p:cNvPr id="234" name="Google Shape;234;p15"/>
          <p:cNvGrpSpPr/>
          <p:nvPr/>
        </p:nvGrpSpPr>
        <p:grpSpPr>
          <a:xfrm>
            <a:off x="3862425" y="1928650"/>
            <a:ext cx="3485700" cy="871200"/>
            <a:chOff x="242925" y="4107921"/>
            <a:chExt cx="3485700" cy="871200"/>
          </a:xfrm>
        </p:grpSpPr>
        <p:grpSp>
          <p:nvGrpSpPr>
            <p:cNvPr id="235" name="Google Shape;235;p15"/>
            <p:cNvGrpSpPr/>
            <p:nvPr/>
          </p:nvGrpSpPr>
          <p:grpSpPr>
            <a:xfrm>
              <a:off x="2705950" y="4108200"/>
              <a:ext cx="881550" cy="322525"/>
              <a:chOff x="2677375" y="3161350"/>
              <a:chExt cx="881550" cy="322525"/>
            </a:xfrm>
          </p:grpSpPr>
          <p:pic>
            <p:nvPicPr>
              <p:cNvPr id="236" name="Google Shape;236;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37" name="Google Shape;237;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19.50</a:t>
                </a:r>
                <a:endParaRPr sz="1600">
                  <a:solidFill>
                    <a:schemeClr val="lt1"/>
                  </a:solidFill>
                  <a:latin typeface="Bubblegum Sans"/>
                  <a:ea typeface="Bubblegum Sans"/>
                  <a:cs typeface="Bubblegum Sans"/>
                  <a:sym typeface="Bubblegum Sans"/>
                </a:endParaRPr>
              </a:p>
            </p:txBody>
          </p:sp>
        </p:grpSp>
        <p:sp>
          <p:nvSpPr>
            <p:cNvPr id="238" name="Google Shape;238;p15"/>
            <p:cNvSpPr txBox="1"/>
            <p:nvPr/>
          </p:nvSpPr>
          <p:spPr>
            <a:xfrm>
              <a:off x="339550" y="4107921"/>
              <a:ext cx="2251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MUSHROOM BACON BURGER</a:t>
              </a:r>
              <a:endParaRPr sz="2100">
                <a:solidFill>
                  <a:schemeClr val="lt1"/>
                </a:solidFill>
                <a:latin typeface="Bebas Neue"/>
                <a:ea typeface="Bebas Neue"/>
                <a:cs typeface="Bebas Neue"/>
                <a:sym typeface="Bebas Neue"/>
              </a:endParaRPr>
            </a:p>
          </p:txBody>
        </p:sp>
        <p:sp>
          <p:nvSpPr>
            <p:cNvPr id="239" name="Google Shape;239;p15"/>
            <p:cNvSpPr txBox="1"/>
            <p:nvPr/>
          </p:nvSpPr>
          <p:spPr>
            <a:xfrm>
              <a:off x="242925" y="4397421"/>
              <a:ext cx="3485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Cras pellentesque cursus congue hac habitasse platea dictumst placerat mattis finibus.</a:t>
              </a:r>
              <a:endParaRPr sz="1200">
                <a:solidFill>
                  <a:srgbClr val="B2B2B2"/>
                </a:solidFill>
                <a:latin typeface="Roboto"/>
                <a:ea typeface="Roboto"/>
                <a:cs typeface="Roboto"/>
                <a:sym typeface="Roboto"/>
              </a:endParaRPr>
            </a:p>
          </p:txBody>
        </p:sp>
      </p:grpSp>
      <p:grpSp>
        <p:nvGrpSpPr>
          <p:cNvPr id="240" name="Google Shape;240;p15"/>
          <p:cNvGrpSpPr/>
          <p:nvPr/>
        </p:nvGrpSpPr>
        <p:grpSpPr>
          <a:xfrm>
            <a:off x="3862425" y="2876275"/>
            <a:ext cx="3372000" cy="871208"/>
            <a:chOff x="242925" y="5051242"/>
            <a:chExt cx="3372000" cy="871208"/>
          </a:xfrm>
        </p:grpSpPr>
        <p:grpSp>
          <p:nvGrpSpPr>
            <p:cNvPr id="241" name="Google Shape;241;p15"/>
            <p:cNvGrpSpPr/>
            <p:nvPr/>
          </p:nvGrpSpPr>
          <p:grpSpPr>
            <a:xfrm>
              <a:off x="2705950" y="5051525"/>
              <a:ext cx="881550" cy="322525"/>
              <a:chOff x="2677375" y="3161350"/>
              <a:chExt cx="881550" cy="322525"/>
            </a:xfrm>
          </p:grpSpPr>
          <p:pic>
            <p:nvPicPr>
              <p:cNvPr id="242" name="Google Shape;242;p15"/>
              <p:cNvPicPr preferRelativeResize="0"/>
              <p:nvPr/>
            </p:nvPicPr>
            <p:blipFill>
              <a:blip r:embed="rId4">
                <a:alphaModFix/>
              </a:blip>
              <a:stretch>
                <a:fillRect/>
              </a:stretch>
            </p:blipFill>
            <p:spPr>
              <a:xfrm>
                <a:off x="2677375" y="3161350"/>
                <a:ext cx="881550" cy="322525"/>
              </a:xfrm>
              <a:prstGeom prst="rect">
                <a:avLst/>
              </a:prstGeom>
              <a:noFill/>
              <a:ln>
                <a:noFill/>
              </a:ln>
            </p:spPr>
          </p:pic>
          <p:sp>
            <p:nvSpPr>
              <p:cNvPr id="243" name="Google Shape;243;p15"/>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20.50</a:t>
                </a:r>
                <a:endParaRPr sz="1600">
                  <a:solidFill>
                    <a:schemeClr val="lt1"/>
                  </a:solidFill>
                  <a:latin typeface="Bubblegum Sans"/>
                  <a:ea typeface="Bubblegum Sans"/>
                  <a:cs typeface="Bubblegum Sans"/>
                  <a:sym typeface="Bubblegum Sans"/>
                </a:endParaRPr>
              </a:p>
            </p:txBody>
          </p:sp>
        </p:grpSp>
        <p:sp>
          <p:nvSpPr>
            <p:cNvPr id="244" name="Google Shape;244;p15"/>
            <p:cNvSpPr txBox="1"/>
            <p:nvPr/>
          </p:nvSpPr>
          <p:spPr>
            <a:xfrm>
              <a:off x="339550" y="5051242"/>
              <a:ext cx="1715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STEAK SANDWICH</a:t>
              </a:r>
              <a:endParaRPr sz="2100">
                <a:solidFill>
                  <a:schemeClr val="lt1"/>
                </a:solidFill>
                <a:latin typeface="Bebas Neue"/>
                <a:ea typeface="Bebas Neue"/>
                <a:cs typeface="Bebas Neue"/>
                <a:sym typeface="Bebas Neue"/>
              </a:endParaRPr>
            </a:p>
          </p:txBody>
        </p:sp>
        <p:sp>
          <p:nvSpPr>
            <p:cNvPr id="245" name="Google Shape;245;p15"/>
            <p:cNvSpPr txBox="1"/>
            <p:nvPr/>
          </p:nvSpPr>
          <p:spPr>
            <a:xfrm>
              <a:off x="242925" y="534075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Consectetur adipiscing elit. Proin vehicula erat in risus interdum fringilla. In lacinia odio.</a:t>
              </a:r>
              <a:endParaRPr sz="1200">
                <a:solidFill>
                  <a:srgbClr val="B2B2B2"/>
                </a:solidFill>
                <a:latin typeface="Roboto"/>
                <a:ea typeface="Roboto"/>
                <a:cs typeface="Roboto"/>
                <a:sym typeface="Roboto"/>
              </a:endParaRPr>
            </a:p>
          </p:txBody>
        </p:sp>
      </p:grpSp>
      <p:pic>
        <p:nvPicPr>
          <p:cNvPr id="246" name="Google Shape;246;p15"/>
          <p:cNvPicPr preferRelativeResize="0"/>
          <p:nvPr/>
        </p:nvPicPr>
        <p:blipFill>
          <a:blip r:embed="rId5">
            <a:alphaModFix/>
          </a:blip>
          <a:stretch>
            <a:fillRect/>
          </a:stretch>
        </p:blipFill>
        <p:spPr>
          <a:xfrm>
            <a:off x="1325" y="7771225"/>
            <a:ext cx="2915076" cy="2915076"/>
          </a:xfrm>
          <a:prstGeom prst="rect">
            <a:avLst/>
          </a:prstGeom>
          <a:noFill/>
          <a:ln>
            <a:noFill/>
          </a:ln>
        </p:spPr>
      </p:pic>
      <p:pic>
        <p:nvPicPr>
          <p:cNvPr id="247" name="Google Shape;247;p15"/>
          <p:cNvPicPr preferRelativeResize="0"/>
          <p:nvPr/>
        </p:nvPicPr>
        <p:blipFill>
          <a:blip r:embed="rId6">
            <a:alphaModFix/>
          </a:blip>
          <a:stretch>
            <a:fillRect/>
          </a:stretch>
        </p:blipFill>
        <p:spPr>
          <a:xfrm>
            <a:off x="0" y="7722800"/>
            <a:ext cx="3047074" cy="2992075"/>
          </a:xfrm>
          <a:prstGeom prst="rect">
            <a:avLst/>
          </a:prstGeom>
          <a:noFill/>
          <a:ln>
            <a:noFill/>
          </a:ln>
        </p:spPr>
      </p:pic>
      <p:pic>
        <p:nvPicPr>
          <p:cNvPr id="248" name="Google Shape;248;p15"/>
          <p:cNvPicPr preferRelativeResize="0"/>
          <p:nvPr/>
        </p:nvPicPr>
        <p:blipFill rotWithShape="1">
          <a:blip r:embed="rId7">
            <a:alphaModFix/>
          </a:blip>
          <a:srcRect b="35003" l="3122" r="2242" t="1905"/>
          <a:stretch/>
        </p:blipFill>
        <p:spPr>
          <a:xfrm>
            <a:off x="1891125" y="8048400"/>
            <a:ext cx="1600200" cy="1600200"/>
          </a:xfrm>
          <a:prstGeom prst="ellipse">
            <a:avLst/>
          </a:prstGeom>
          <a:noFill/>
          <a:ln>
            <a:noFill/>
          </a:ln>
        </p:spPr>
      </p:pic>
      <p:pic>
        <p:nvPicPr>
          <p:cNvPr id="249" name="Google Shape;249;p15"/>
          <p:cNvPicPr preferRelativeResize="0"/>
          <p:nvPr/>
        </p:nvPicPr>
        <p:blipFill>
          <a:blip r:embed="rId8">
            <a:alphaModFix/>
          </a:blip>
          <a:stretch>
            <a:fillRect/>
          </a:stretch>
        </p:blipFill>
        <p:spPr>
          <a:xfrm>
            <a:off x="1843500" y="8006775"/>
            <a:ext cx="1674000" cy="1685037"/>
          </a:xfrm>
          <a:prstGeom prst="rect">
            <a:avLst/>
          </a:prstGeom>
          <a:noFill/>
          <a:ln>
            <a:noFill/>
          </a:ln>
        </p:spPr>
      </p:pic>
      <p:pic>
        <p:nvPicPr>
          <p:cNvPr id="250" name="Google Shape;250;p15"/>
          <p:cNvPicPr preferRelativeResize="0"/>
          <p:nvPr/>
        </p:nvPicPr>
        <p:blipFill>
          <a:blip r:embed="rId9">
            <a:alphaModFix/>
          </a:blip>
          <a:stretch>
            <a:fillRect/>
          </a:stretch>
        </p:blipFill>
        <p:spPr>
          <a:xfrm>
            <a:off x="3949525" y="4571775"/>
            <a:ext cx="3276000" cy="5720425"/>
          </a:xfrm>
          <a:prstGeom prst="rect">
            <a:avLst/>
          </a:prstGeom>
          <a:noFill/>
          <a:ln>
            <a:noFill/>
          </a:ln>
        </p:spPr>
      </p:pic>
      <p:pic>
        <p:nvPicPr>
          <p:cNvPr id="251" name="Google Shape;251;p15"/>
          <p:cNvPicPr preferRelativeResize="0"/>
          <p:nvPr/>
        </p:nvPicPr>
        <p:blipFill rotWithShape="1">
          <a:blip r:embed="rId10">
            <a:alphaModFix/>
          </a:blip>
          <a:srcRect b="20011" l="17476" r="12194" t="33080"/>
          <a:stretch/>
        </p:blipFill>
        <p:spPr>
          <a:xfrm>
            <a:off x="4951450" y="3971175"/>
            <a:ext cx="1346400" cy="1346400"/>
          </a:xfrm>
          <a:prstGeom prst="ellipse">
            <a:avLst/>
          </a:prstGeom>
          <a:noFill/>
          <a:ln>
            <a:noFill/>
          </a:ln>
        </p:spPr>
      </p:pic>
      <p:cxnSp>
        <p:nvCxnSpPr>
          <p:cNvPr id="252" name="Google Shape;252;p15"/>
          <p:cNvCxnSpPr/>
          <p:nvPr/>
        </p:nvCxnSpPr>
        <p:spPr>
          <a:xfrm>
            <a:off x="4260425" y="5843800"/>
            <a:ext cx="362100" cy="0"/>
          </a:xfrm>
          <a:prstGeom prst="straightConnector1">
            <a:avLst/>
          </a:prstGeom>
          <a:noFill/>
          <a:ln cap="flat" cmpd="sng" w="19050">
            <a:solidFill>
              <a:srgbClr val="EB5D2F"/>
            </a:solidFill>
            <a:prstDash val="solid"/>
            <a:round/>
            <a:headEnd len="med" w="med" type="none"/>
            <a:tailEnd len="med" w="med" type="none"/>
          </a:ln>
        </p:spPr>
      </p:cxnSp>
      <p:cxnSp>
        <p:nvCxnSpPr>
          <p:cNvPr id="253" name="Google Shape;253;p15"/>
          <p:cNvCxnSpPr/>
          <p:nvPr/>
        </p:nvCxnSpPr>
        <p:spPr>
          <a:xfrm>
            <a:off x="6584525" y="5843800"/>
            <a:ext cx="362100" cy="0"/>
          </a:xfrm>
          <a:prstGeom prst="straightConnector1">
            <a:avLst/>
          </a:prstGeom>
          <a:noFill/>
          <a:ln cap="flat" cmpd="sng" w="19050">
            <a:solidFill>
              <a:srgbClr val="EB5D2F"/>
            </a:solidFill>
            <a:prstDash val="solid"/>
            <a:round/>
            <a:headEnd len="med" w="med" type="none"/>
            <a:tailEnd len="med" w="med" type="none"/>
          </a:ln>
        </p:spPr>
      </p:cxnSp>
      <p:sp>
        <p:nvSpPr>
          <p:cNvPr id="254" name="Google Shape;254;p15"/>
          <p:cNvSpPr txBox="1"/>
          <p:nvPr/>
        </p:nvSpPr>
        <p:spPr>
          <a:xfrm>
            <a:off x="4631750" y="5326950"/>
            <a:ext cx="19527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4500">
                <a:solidFill>
                  <a:schemeClr val="lt1"/>
                </a:solidFill>
                <a:latin typeface="Courgette"/>
                <a:ea typeface="Courgette"/>
                <a:cs typeface="Courgette"/>
                <a:sym typeface="Courgette"/>
              </a:rPr>
              <a:t>Salads</a:t>
            </a:r>
            <a:endParaRPr sz="4500">
              <a:solidFill>
                <a:schemeClr val="lt1"/>
              </a:solidFill>
              <a:latin typeface="Courgette"/>
              <a:ea typeface="Courgette"/>
              <a:cs typeface="Courgette"/>
              <a:sym typeface="Courgette"/>
            </a:endParaRPr>
          </a:p>
        </p:txBody>
      </p:sp>
      <p:grpSp>
        <p:nvGrpSpPr>
          <p:cNvPr id="255" name="Google Shape;255;p15"/>
          <p:cNvGrpSpPr/>
          <p:nvPr/>
        </p:nvGrpSpPr>
        <p:grpSpPr>
          <a:xfrm>
            <a:off x="4230113" y="6223200"/>
            <a:ext cx="2785737" cy="739350"/>
            <a:chOff x="4230113" y="6223200"/>
            <a:chExt cx="2785737" cy="739350"/>
          </a:xfrm>
        </p:grpSpPr>
        <p:sp>
          <p:nvSpPr>
            <p:cNvPr id="256" name="Google Shape;256;p15"/>
            <p:cNvSpPr txBox="1"/>
            <p:nvPr/>
          </p:nvSpPr>
          <p:spPr>
            <a:xfrm>
              <a:off x="4230113" y="6223200"/>
              <a:ext cx="1247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cobb salad</a:t>
              </a:r>
              <a:endParaRPr sz="2100">
                <a:solidFill>
                  <a:schemeClr val="lt1"/>
                </a:solidFill>
                <a:latin typeface="Bebas Neue"/>
                <a:ea typeface="Bebas Neue"/>
                <a:cs typeface="Bebas Neue"/>
                <a:sym typeface="Bebas Neue"/>
              </a:endParaRPr>
            </a:p>
          </p:txBody>
        </p:sp>
        <p:sp>
          <p:nvSpPr>
            <p:cNvPr id="257" name="Google Shape;257;p15"/>
            <p:cNvSpPr txBox="1"/>
            <p:nvPr/>
          </p:nvSpPr>
          <p:spPr>
            <a:xfrm>
              <a:off x="6378049" y="6232725"/>
              <a:ext cx="63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Bebas Neue"/>
                  <a:ea typeface="Bebas Neue"/>
                  <a:cs typeface="Bebas Neue"/>
                  <a:sym typeface="Bebas Neue"/>
                </a:rPr>
                <a:t>$</a:t>
              </a:r>
              <a:r>
                <a:rPr lang="ru" sz="2100">
                  <a:solidFill>
                    <a:schemeClr val="lt1"/>
                  </a:solidFill>
                  <a:latin typeface="Bubblegum Sans"/>
                  <a:ea typeface="Bubblegum Sans"/>
                  <a:cs typeface="Bubblegum Sans"/>
                  <a:sym typeface="Bubblegum Sans"/>
                </a:rPr>
                <a:t>5.25</a:t>
              </a:r>
              <a:endParaRPr sz="2100">
                <a:solidFill>
                  <a:schemeClr val="lt1"/>
                </a:solidFill>
                <a:latin typeface="Bubblegum Sans"/>
                <a:ea typeface="Bubblegum Sans"/>
                <a:cs typeface="Bubblegum Sans"/>
                <a:sym typeface="Bubblegum Sans"/>
              </a:endParaRPr>
            </a:p>
          </p:txBody>
        </p:sp>
        <p:sp>
          <p:nvSpPr>
            <p:cNvPr id="258" name="Google Shape;258;p15"/>
            <p:cNvSpPr txBox="1"/>
            <p:nvPr/>
          </p:nvSpPr>
          <p:spPr>
            <a:xfrm>
              <a:off x="4230125" y="6565350"/>
              <a:ext cx="27165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In et augue posuere quam lacinia laoreet quis vel ipsum.</a:t>
              </a:r>
              <a:endParaRPr sz="1200">
                <a:solidFill>
                  <a:srgbClr val="B2B2B2"/>
                </a:solidFill>
                <a:latin typeface="Roboto"/>
                <a:ea typeface="Roboto"/>
                <a:cs typeface="Roboto"/>
                <a:sym typeface="Roboto"/>
              </a:endParaRPr>
            </a:p>
          </p:txBody>
        </p:sp>
      </p:grpSp>
      <p:grpSp>
        <p:nvGrpSpPr>
          <p:cNvPr id="259" name="Google Shape;259;p15"/>
          <p:cNvGrpSpPr/>
          <p:nvPr/>
        </p:nvGrpSpPr>
        <p:grpSpPr>
          <a:xfrm>
            <a:off x="4230113" y="7179692"/>
            <a:ext cx="2785737" cy="739350"/>
            <a:chOff x="4230113" y="7175700"/>
            <a:chExt cx="2785737" cy="739350"/>
          </a:xfrm>
        </p:grpSpPr>
        <p:sp>
          <p:nvSpPr>
            <p:cNvPr id="260" name="Google Shape;260;p15"/>
            <p:cNvSpPr txBox="1"/>
            <p:nvPr/>
          </p:nvSpPr>
          <p:spPr>
            <a:xfrm>
              <a:off x="4230113" y="7175700"/>
              <a:ext cx="1247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Greek Salad</a:t>
              </a:r>
              <a:endParaRPr sz="2100">
                <a:solidFill>
                  <a:schemeClr val="lt1"/>
                </a:solidFill>
                <a:latin typeface="Bebas Neue"/>
                <a:ea typeface="Bebas Neue"/>
                <a:cs typeface="Bebas Neue"/>
                <a:sym typeface="Bebas Neue"/>
              </a:endParaRPr>
            </a:p>
          </p:txBody>
        </p:sp>
        <p:sp>
          <p:nvSpPr>
            <p:cNvPr id="261" name="Google Shape;261;p15"/>
            <p:cNvSpPr txBox="1"/>
            <p:nvPr/>
          </p:nvSpPr>
          <p:spPr>
            <a:xfrm>
              <a:off x="6378049" y="7185225"/>
              <a:ext cx="63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EB5D2F"/>
                  </a:solidFill>
                  <a:latin typeface="Bebas Neue"/>
                  <a:ea typeface="Bebas Neue"/>
                  <a:cs typeface="Bebas Neue"/>
                  <a:sym typeface="Bebas Neue"/>
                </a:rPr>
                <a:t>$</a:t>
              </a:r>
              <a:r>
                <a:rPr lang="ru" sz="2100">
                  <a:solidFill>
                    <a:srgbClr val="EB5D2F"/>
                  </a:solidFill>
                  <a:latin typeface="Bubblegum Sans"/>
                  <a:ea typeface="Bubblegum Sans"/>
                  <a:cs typeface="Bubblegum Sans"/>
                  <a:sym typeface="Bubblegum Sans"/>
                </a:rPr>
                <a:t>4</a:t>
              </a:r>
              <a:r>
                <a:rPr lang="ru" sz="2100">
                  <a:solidFill>
                    <a:srgbClr val="EB5D2F"/>
                  </a:solidFill>
                  <a:latin typeface="Bubblegum Sans"/>
                  <a:ea typeface="Bubblegum Sans"/>
                  <a:cs typeface="Bubblegum Sans"/>
                  <a:sym typeface="Bubblegum Sans"/>
                </a:rPr>
                <a:t>.50</a:t>
              </a:r>
              <a:endParaRPr sz="2100">
                <a:solidFill>
                  <a:srgbClr val="EB5D2F"/>
                </a:solidFill>
                <a:latin typeface="Bubblegum Sans"/>
                <a:ea typeface="Bubblegum Sans"/>
                <a:cs typeface="Bubblegum Sans"/>
                <a:sym typeface="Bubblegum Sans"/>
              </a:endParaRPr>
            </a:p>
          </p:txBody>
        </p:sp>
        <p:sp>
          <p:nvSpPr>
            <p:cNvPr id="262" name="Google Shape;262;p15"/>
            <p:cNvSpPr txBox="1"/>
            <p:nvPr/>
          </p:nvSpPr>
          <p:spPr>
            <a:xfrm>
              <a:off x="4230125" y="7517850"/>
              <a:ext cx="27165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Proin eget felis eget ante maximus sodales vel quis ligula.</a:t>
              </a:r>
              <a:endParaRPr sz="1200">
                <a:solidFill>
                  <a:srgbClr val="B2B2B2"/>
                </a:solidFill>
                <a:latin typeface="Roboto"/>
                <a:ea typeface="Roboto"/>
                <a:cs typeface="Roboto"/>
                <a:sym typeface="Roboto"/>
              </a:endParaRPr>
            </a:p>
          </p:txBody>
        </p:sp>
      </p:grpSp>
      <p:grpSp>
        <p:nvGrpSpPr>
          <p:cNvPr id="263" name="Google Shape;263;p15"/>
          <p:cNvGrpSpPr/>
          <p:nvPr/>
        </p:nvGrpSpPr>
        <p:grpSpPr>
          <a:xfrm>
            <a:off x="4230125" y="8136175"/>
            <a:ext cx="2785724" cy="739358"/>
            <a:chOff x="4230125" y="7175692"/>
            <a:chExt cx="2785724" cy="739358"/>
          </a:xfrm>
        </p:grpSpPr>
        <p:sp>
          <p:nvSpPr>
            <p:cNvPr id="264" name="Google Shape;264;p15"/>
            <p:cNvSpPr txBox="1"/>
            <p:nvPr/>
          </p:nvSpPr>
          <p:spPr>
            <a:xfrm>
              <a:off x="4230130" y="7175692"/>
              <a:ext cx="1674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Warm Duck Salad</a:t>
              </a:r>
              <a:endParaRPr sz="2100">
                <a:solidFill>
                  <a:schemeClr val="lt1"/>
                </a:solidFill>
                <a:latin typeface="Bebas Neue"/>
                <a:ea typeface="Bebas Neue"/>
                <a:cs typeface="Bebas Neue"/>
                <a:sym typeface="Bebas Neue"/>
              </a:endParaRPr>
            </a:p>
          </p:txBody>
        </p:sp>
        <p:sp>
          <p:nvSpPr>
            <p:cNvPr id="265" name="Google Shape;265;p15"/>
            <p:cNvSpPr txBox="1"/>
            <p:nvPr/>
          </p:nvSpPr>
          <p:spPr>
            <a:xfrm>
              <a:off x="6378049" y="7185225"/>
              <a:ext cx="63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EB5D2F"/>
                  </a:solidFill>
                  <a:latin typeface="Bebas Neue"/>
                  <a:ea typeface="Bebas Neue"/>
                  <a:cs typeface="Bebas Neue"/>
                  <a:sym typeface="Bebas Neue"/>
                </a:rPr>
                <a:t>$</a:t>
              </a:r>
              <a:r>
                <a:rPr lang="ru" sz="2100">
                  <a:solidFill>
                    <a:srgbClr val="EB5D2F"/>
                  </a:solidFill>
                  <a:latin typeface="Bubblegum Sans"/>
                  <a:ea typeface="Bubblegum Sans"/>
                  <a:cs typeface="Bubblegum Sans"/>
                  <a:sym typeface="Bubblegum Sans"/>
                </a:rPr>
                <a:t>5.25</a:t>
              </a:r>
              <a:endParaRPr sz="2100">
                <a:solidFill>
                  <a:srgbClr val="EB5D2F"/>
                </a:solidFill>
                <a:latin typeface="Bubblegum Sans"/>
                <a:ea typeface="Bubblegum Sans"/>
                <a:cs typeface="Bubblegum Sans"/>
                <a:sym typeface="Bubblegum Sans"/>
              </a:endParaRPr>
            </a:p>
          </p:txBody>
        </p:sp>
        <p:sp>
          <p:nvSpPr>
            <p:cNvPr id="266" name="Google Shape;266;p15"/>
            <p:cNvSpPr txBox="1"/>
            <p:nvPr/>
          </p:nvSpPr>
          <p:spPr>
            <a:xfrm>
              <a:off x="4230125" y="7517850"/>
              <a:ext cx="27165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Sed eget erat vitae ligula facilisis bibendum eget eget diam.</a:t>
              </a:r>
              <a:endParaRPr sz="1200">
                <a:solidFill>
                  <a:srgbClr val="B2B2B2"/>
                </a:solidFill>
                <a:latin typeface="Roboto"/>
                <a:ea typeface="Roboto"/>
                <a:cs typeface="Roboto"/>
                <a:sym typeface="Roboto"/>
              </a:endParaRPr>
            </a:p>
          </p:txBody>
        </p:sp>
      </p:grpSp>
      <p:grpSp>
        <p:nvGrpSpPr>
          <p:cNvPr id="267" name="Google Shape;267;p15"/>
          <p:cNvGrpSpPr/>
          <p:nvPr/>
        </p:nvGrpSpPr>
        <p:grpSpPr>
          <a:xfrm>
            <a:off x="4230125" y="9092675"/>
            <a:ext cx="2785724" cy="739350"/>
            <a:chOff x="4230125" y="7175700"/>
            <a:chExt cx="2785724" cy="739350"/>
          </a:xfrm>
        </p:grpSpPr>
        <p:sp>
          <p:nvSpPr>
            <p:cNvPr id="268" name="Google Shape;268;p15"/>
            <p:cNvSpPr txBox="1"/>
            <p:nvPr/>
          </p:nvSpPr>
          <p:spPr>
            <a:xfrm>
              <a:off x="4230129" y="7175700"/>
              <a:ext cx="1674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Grilled Cutlets</a:t>
              </a:r>
              <a:endParaRPr sz="2100">
                <a:solidFill>
                  <a:schemeClr val="lt1"/>
                </a:solidFill>
                <a:latin typeface="Bebas Neue"/>
                <a:ea typeface="Bebas Neue"/>
                <a:cs typeface="Bebas Neue"/>
                <a:sym typeface="Bebas Neue"/>
              </a:endParaRPr>
            </a:p>
          </p:txBody>
        </p:sp>
        <p:sp>
          <p:nvSpPr>
            <p:cNvPr id="269" name="Google Shape;269;p15"/>
            <p:cNvSpPr txBox="1"/>
            <p:nvPr/>
          </p:nvSpPr>
          <p:spPr>
            <a:xfrm>
              <a:off x="6378049" y="7185225"/>
              <a:ext cx="63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EB5D2F"/>
                  </a:solidFill>
                  <a:latin typeface="Bebas Neue"/>
                  <a:ea typeface="Bebas Neue"/>
                  <a:cs typeface="Bebas Neue"/>
                  <a:sym typeface="Bebas Neue"/>
                </a:rPr>
                <a:t>$</a:t>
              </a:r>
              <a:r>
                <a:rPr lang="ru" sz="2100">
                  <a:solidFill>
                    <a:srgbClr val="EB5D2F"/>
                  </a:solidFill>
                  <a:latin typeface="Bubblegum Sans"/>
                  <a:ea typeface="Bubblegum Sans"/>
                  <a:cs typeface="Bubblegum Sans"/>
                  <a:sym typeface="Bubblegum Sans"/>
                </a:rPr>
                <a:t>4</a:t>
              </a:r>
              <a:r>
                <a:rPr lang="ru" sz="2100">
                  <a:solidFill>
                    <a:srgbClr val="EB5D2F"/>
                  </a:solidFill>
                  <a:latin typeface="Bubblegum Sans"/>
                  <a:ea typeface="Bubblegum Sans"/>
                  <a:cs typeface="Bubblegum Sans"/>
                  <a:sym typeface="Bubblegum Sans"/>
                </a:rPr>
                <a:t>.25</a:t>
              </a:r>
              <a:endParaRPr sz="2100">
                <a:solidFill>
                  <a:srgbClr val="EB5D2F"/>
                </a:solidFill>
                <a:latin typeface="Bubblegum Sans"/>
                <a:ea typeface="Bubblegum Sans"/>
                <a:cs typeface="Bubblegum Sans"/>
                <a:sym typeface="Bubblegum Sans"/>
              </a:endParaRPr>
            </a:p>
          </p:txBody>
        </p:sp>
        <p:sp>
          <p:nvSpPr>
            <p:cNvPr id="270" name="Google Shape;270;p15"/>
            <p:cNvSpPr txBox="1"/>
            <p:nvPr/>
          </p:nvSpPr>
          <p:spPr>
            <a:xfrm>
              <a:off x="4230125" y="7517850"/>
              <a:ext cx="27165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Suspendisse lectus risus, efficitur ut lobortis at, consectetur  massa.</a:t>
              </a:r>
              <a:endParaRPr sz="1200">
                <a:solidFill>
                  <a:srgbClr val="B2B2B2"/>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6"/>
          <p:cNvSpPr/>
          <p:nvPr/>
        </p:nvSpPr>
        <p:spPr>
          <a:xfrm>
            <a:off x="0" y="0"/>
            <a:ext cx="7560000" cy="106920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16"/>
          <p:cNvPicPr preferRelativeResize="0"/>
          <p:nvPr/>
        </p:nvPicPr>
        <p:blipFill>
          <a:blip r:embed="rId3">
            <a:alphaModFix/>
          </a:blip>
          <a:stretch>
            <a:fillRect/>
          </a:stretch>
        </p:blipFill>
        <p:spPr>
          <a:xfrm>
            <a:off x="0" y="203751"/>
            <a:ext cx="7560000" cy="10284498"/>
          </a:xfrm>
          <a:prstGeom prst="rect">
            <a:avLst/>
          </a:prstGeom>
          <a:noFill/>
          <a:ln>
            <a:noFill/>
          </a:ln>
        </p:spPr>
      </p:pic>
      <p:pic>
        <p:nvPicPr>
          <p:cNvPr id="277" name="Google Shape;277;p16"/>
          <p:cNvPicPr preferRelativeResize="0"/>
          <p:nvPr/>
        </p:nvPicPr>
        <p:blipFill>
          <a:blip r:embed="rId4">
            <a:alphaModFix/>
          </a:blip>
          <a:stretch>
            <a:fillRect/>
          </a:stretch>
        </p:blipFill>
        <p:spPr>
          <a:xfrm>
            <a:off x="300175" y="5117447"/>
            <a:ext cx="6918977" cy="3774777"/>
          </a:xfrm>
          <a:prstGeom prst="rect">
            <a:avLst/>
          </a:prstGeom>
          <a:noFill/>
          <a:ln>
            <a:noFill/>
          </a:ln>
        </p:spPr>
      </p:pic>
      <p:pic>
        <p:nvPicPr>
          <p:cNvPr id="278" name="Google Shape;278;p16"/>
          <p:cNvPicPr preferRelativeResize="0"/>
          <p:nvPr/>
        </p:nvPicPr>
        <p:blipFill rotWithShape="1">
          <a:blip r:embed="rId5">
            <a:alphaModFix amt="51000"/>
          </a:blip>
          <a:srcRect b="40610" l="0" r="0" t="0"/>
          <a:stretch/>
        </p:blipFill>
        <p:spPr>
          <a:xfrm>
            <a:off x="0" y="7709854"/>
            <a:ext cx="7560000" cy="2992074"/>
          </a:xfrm>
          <a:prstGeom prst="rect">
            <a:avLst/>
          </a:prstGeom>
          <a:noFill/>
          <a:ln>
            <a:noFill/>
          </a:ln>
        </p:spPr>
      </p:pic>
      <p:sp>
        <p:nvSpPr>
          <p:cNvPr id="279" name="Google Shape;279;p16"/>
          <p:cNvSpPr txBox="1"/>
          <p:nvPr/>
        </p:nvSpPr>
        <p:spPr>
          <a:xfrm>
            <a:off x="349813" y="9906288"/>
            <a:ext cx="13464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200">
                <a:solidFill>
                  <a:schemeClr val="lt1"/>
                </a:solidFill>
                <a:latin typeface="Courgette"/>
                <a:ea typeface="Courgette"/>
                <a:cs typeface="Courgette"/>
                <a:sym typeface="Courgette"/>
              </a:rPr>
              <a:t>Menu</a:t>
            </a:r>
            <a:endParaRPr sz="3200">
              <a:solidFill>
                <a:schemeClr val="lt1"/>
              </a:solidFill>
              <a:latin typeface="Courgette"/>
              <a:ea typeface="Courgette"/>
              <a:cs typeface="Courgette"/>
              <a:sym typeface="Courgette"/>
            </a:endParaRPr>
          </a:p>
        </p:txBody>
      </p:sp>
      <p:sp>
        <p:nvSpPr>
          <p:cNvPr id="280" name="Google Shape;280;p16"/>
          <p:cNvSpPr txBox="1"/>
          <p:nvPr/>
        </p:nvSpPr>
        <p:spPr>
          <a:xfrm>
            <a:off x="2862225" y="260900"/>
            <a:ext cx="1890900" cy="492600"/>
          </a:xfrm>
          <a:prstGeom prst="rect">
            <a:avLst/>
          </a:prstGeom>
          <a:noFill/>
          <a:ln>
            <a:noFill/>
          </a:ln>
        </p:spPr>
        <p:txBody>
          <a:bodyPr anchorCtr="0" anchor="t" bIns="0" lIns="0" spcFirstLastPara="1" rIns="51025" wrap="square" tIns="0">
            <a:spAutoFit/>
          </a:bodyPr>
          <a:lstStyle/>
          <a:p>
            <a:pPr indent="0" lvl="0" marL="0" rtl="0" algn="ctr">
              <a:spcBef>
                <a:spcPts val="0"/>
              </a:spcBef>
              <a:spcAft>
                <a:spcPts val="0"/>
              </a:spcAft>
              <a:buNone/>
            </a:pPr>
            <a:r>
              <a:rPr lang="ru" sz="3200">
                <a:solidFill>
                  <a:schemeClr val="lt1"/>
                </a:solidFill>
                <a:latin typeface="Bubblegum Sans"/>
                <a:ea typeface="Bubblegum Sans"/>
                <a:cs typeface="Bubblegum Sans"/>
                <a:sym typeface="Bubblegum Sans"/>
              </a:rPr>
              <a:t>OUR BEER</a:t>
            </a:r>
            <a:endParaRPr sz="3200">
              <a:solidFill>
                <a:schemeClr val="lt1"/>
              </a:solidFill>
              <a:latin typeface="Bubblegum Sans"/>
              <a:ea typeface="Bubblegum Sans"/>
              <a:cs typeface="Bubblegum Sans"/>
              <a:sym typeface="Bubblegum Sans"/>
            </a:endParaRPr>
          </a:p>
        </p:txBody>
      </p:sp>
      <p:grpSp>
        <p:nvGrpSpPr>
          <p:cNvPr id="281" name="Google Shape;281;p16"/>
          <p:cNvGrpSpPr/>
          <p:nvPr/>
        </p:nvGrpSpPr>
        <p:grpSpPr>
          <a:xfrm>
            <a:off x="4761683" y="406625"/>
            <a:ext cx="2447944" cy="244800"/>
            <a:chOff x="1777825" y="2570900"/>
            <a:chExt cx="1781100" cy="244800"/>
          </a:xfrm>
        </p:grpSpPr>
        <p:cxnSp>
          <p:nvCxnSpPr>
            <p:cNvPr id="282" name="Google Shape;282;p16"/>
            <p:cNvCxnSpPr/>
            <p:nvPr/>
          </p:nvCxnSpPr>
          <p:spPr>
            <a:xfrm>
              <a:off x="1777825" y="28157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283" name="Google Shape;283;p16"/>
            <p:cNvCxnSpPr/>
            <p:nvPr/>
          </p:nvCxnSpPr>
          <p:spPr>
            <a:xfrm>
              <a:off x="1777825" y="26933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284" name="Google Shape;284;p16"/>
            <p:cNvCxnSpPr/>
            <p:nvPr/>
          </p:nvCxnSpPr>
          <p:spPr>
            <a:xfrm>
              <a:off x="1777825" y="2570900"/>
              <a:ext cx="1781100" cy="0"/>
            </a:xfrm>
            <a:prstGeom prst="straightConnector1">
              <a:avLst/>
            </a:prstGeom>
            <a:noFill/>
            <a:ln cap="flat" cmpd="sng" w="19050">
              <a:solidFill>
                <a:srgbClr val="EB5D2F"/>
              </a:solidFill>
              <a:prstDash val="solid"/>
              <a:round/>
              <a:headEnd len="med" w="med" type="none"/>
              <a:tailEnd len="med" w="med" type="none"/>
            </a:ln>
          </p:spPr>
        </p:cxnSp>
      </p:grpSp>
      <p:grpSp>
        <p:nvGrpSpPr>
          <p:cNvPr id="285" name="Google Shape;285;p16"/>
          <p:cNvGrpSpPr/>
          <p:nvPr/>
        </p:nvGrpSpPr>
        <p:grpSpPr>
          <a:xfrm>
            <a:off x="245700" y="977200"/>
            <a:ext cx="3372000" cy="871200"/>
            <a:chOff x="242925" y="3151000"/>
            <a:chExt cx="3372000" cy="871200"/>
          </a:xfrm>
        </p:grpSpPr>
        <p:grpSp>
          <p:nvGrpSpPr>
            <p:cNvPr id="286" name="Google Shape;286;p16"/>
            <p:cNvGrpSpPr/>
            <p:nvPr/>
          </p:nvGrpSpPr>
          <p:grpSpPr>
            <a:xfrm>
              <a:off x="2705950" y="3151275"/>
              <a:ext cx="881550" cy="322525"/>
              <a:chOff x="2677375" y="3161350"/>
              <a:chExt cx="881550" cy="322525"/>
            </a:xfrm>
          </p:grpSpPr>
          <p:pic>
            <p:nvPicPr>
              <p:cNvPr id="287" name="Google Shape;287;p16"/>
              <p:cNvPicPr preferRelativeResize="0"/>
              <p:nvPr/>
            </p:nvPicPr>
            <p:blipFill>
              <a:blip r:embed="rId6">
                <a:alphaModFix/>
              </a:blip>
              <a:stretch>
                <a:fillRect/>
              </a:stretch>
            </p:blipFill>
            <p:spPr>
              <a:xfrm>
                <a:off x="2677375" y="3161350"/>
                <a:ext cx="881550" cy="322525"/>
              </a:xfrm>
              <a:prstGeom prst="rect">
                <a:avLst/>
              </a:prstGeom>
              <a:noFill/>
              <a:ln>
                <a:noFill/>
              </a:ln>
            </p:spPr>
          </p:pic>
          <p:sp>
            <p:nvSpPr>
              <p:cNvPr id="288" name="Google Shape;288;p16"/>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6</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289" name="Google Shape;289;p16"/>
            <p:cNvSpPr txBox="1"/>
            <p:nvPr/>
          </p:nvSpPr>
          <p:spPr>
            <a:xfrm>
              <a:off x="339550" y="3151000"/>
              <a:ext cx="1952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fat Tire</a:t>
              </a:r>
              <a:endParaRPr sz="2100">
                <a:solidFill>
                  <a:schemeClr val="lt1"/>
                </a:solidFill>
                <a:latin typeface="Bebas Neue"/>
                <a:ea typeface="Bebas Neue"/>
                <a:cs typeface="Bebas Neue"/>
                <a:sym typeface="Bebas Neue"/>
              </a:endParaRPr>
            </a:p>
          </p:txBody>
        </p:sp>
        <p:sp>
          <p:nvSpPr>
            <p:cNvPr id="290" name="Google Shape;290;p16"/>
            <p:cNvSpPr txBox="1"/>
            <p:nvPr/>
          </p:nvSpPr>
          <p:spPr>
            <a:xfrm>
              <a:off x="242925" y="3440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Suspendisse velit massa, pharetra sed dapibus ac, aliquet non est. Aenean efficitur ante sit</a:t>
              </a:r>
              <a:endParaRPr sz="1200">
                <a:solidFill>
                  <a:srgbClr val="B2B2B2"/>
                </a:solidFill>
                <a:latin typeface="Roboto"/>
                <a:ea typeface="Roboto"/>
                <a:cs typeface="Roboto"/>
                <a:sym typeface="Roboto"/>
              </a:endParaRPr>
            </a:p>
          </p:txBody>
        </p:sp>
      </p:grpSp>
      <p:grpSp>
        <p:nvGrpSpPr>
          <p:cNvPr id="291" name="Google Shape;291;p16"/>
          <p:cNvGrpSpPr/>
          <p:nvPr/>
        </p:nvGrpSpPr>
        <p:grpSpPr>
          <a:xfrm>
            <a:off x="245700" y="1924825"/>
            <a:ext cx="3485700" cy="871200"/>
            <a:chOff x="242925" y="4107921"/>
            <a:chExt cx="3485700" cy="871200"/>
          </a:xfrm>
        </p:grpSpPr>
        <p:grpSp>
          <p:nvGrpSpPr>
            <p:cNvPr id="292" name="Google Shape;292;p16"/>
            <p:cNvGrpSpPr/>
            <p:nvPr/>
          </p:nvGrpSpPr>
          <p:grpSpPr>
            <a:xfrm>
              <a:off x="2705950" y="4108200"/>
              <a:ext cx="881550" cy="322525"/>
              <a:chOff x="2677375" y="3161350"/>
              <a:chExt cx="881550" cy="322525"/>
            </a:xfrm>
          </p:grpSpPr>
          <p:pic>
            <p:nvPicPr>
              <p:cNvPr id="293" name="Google Shape;293;p16"/>
              <p:cNvPicPr preferRelativeResize="0"/>
              <p:nvPr/>
            </p:nvPicPr>
            <p:blipFill>
              <a:blip r:embed="rId6">
                <a:alphaModFix/>
              </a:blip>
              <a:stretch>
                <a:fillRect/>
              </a:stretch>
            </p:blipFill>
            <p:spPr>
              <a:xfrm>
                <a:off x="2677375" y="3161350"/>
                <a:ext cx="881550" cy="322525"/>
              </a:xfrm>
              <a:prstGeom prst="rect">
                <a:avLst/>
              </a:prstGeom>
              <a:noFill/>
              <a:ln>
                <a:noFill/>
              </a:ln>
            </p:spPr>
          </p:pic>
          <p:sp>
            <p:nvSpPr>
              <p:cNvPr id="294" name="Google Shape;294;p16"/>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7.50</a:t>
                </a:r>
                <a:endParaRPr sz="1600">
                  <a:solidFill>
                    <a:schemeClr val="lt1"/>
                  </a:solidFill>
                  <a:latin typeface="Bubblegum Sans"/>
                  <a:ea typeface="Bubblegum Sans"/>
                  <a:cs typeface="Bubblegum Sans"/>
                  <a:sym typeface="Bubblegum Sans"/>
                </a:endParaRPr>
              </a:p>
            </p:txBody>
          </p:sp>
        </p:grpSp>
        <p:sp>
          <p:nvSpPr>
            <p:cNvPr id="295" name="Google Shape;295;p16"/>
            <p:cNvSpPr txBox="1"/>
            <p:nvPr/>
          </p:nvSpPr>
          <p:spPr>
            <a:xfrm>
              <a:off x="339550" y="4107921"/>
              <a:ext cx="15075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old Spekled</a:t>
              </a:r>
              <a:endParaRPr sz="2100">
                <a:solidFill>
                  <a:schemeClr val="lt1"/>
                </a:solidFill>
                <a:latin typeface="Bebas Neue"/>
                <a:ea typeface="Bebas Neue"/>
                <a:cs typeface="Bebas Neue"/>
                <a:sym typeface="Bebas Neue"/>
              </a:endParaRPr>
            </a:p>
          </p:txBody>
        </p:sp>
        <p:sp>
          <p:nvSpPr>
            <p:cNvPr id="296" name="Google Shape;296;p16"/>
            <p:cNvSpPr txBox="1"/>
            <p:nvPr/>
          </p:nvSpPr>
          <p:spPr>
            <a:xfrm>
              <a:off x="242925" y="4397421"/>
              <a:ext cx="3485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Vestibulum sed erat eget metus feugiat sodales. Maecenas congue dui ullamcorper, congue eros</a:t>
              </a:r>
              <a:endParaRPr sz="1200">
                <a:solidFill>
                  <a:srgbClr val="B2B2B2"/>
                </a:solidFill>
                <a:latin typeface="Roboto"/>
                <a:ea typeface="Roboto"/>
                <a:cs typeface="Roboto"/>
                <a:sym typeface="Roboto"/>
              </a:endParaRPr>
            </a:p>
          </p:txBody>
        </p:sp>
      </p:grpSp>
      <p:grpSp>
        <p:nvGrpSpPr>
          <p:cNvPr id="297" name="Google Shape;297;p16"/>
          <p:cNvGrpSpPr/>
          <p:nvPr/>
        </p:nvGrpSpPr>
        <p:grpSpPr>
          <a:xfrm>
            <a:off x="245700" y="2872450"/>
            <a:ext cx="3372000" cy="871208"/>
            <a:chOff x="242925" y="5051242"/>
            <a:chExt cx="3372000" cy="871208"/>
          </a:xfrm>
        </p:grpSpPr>
        <p:grpSp>
          <p:nvGrpSpPr>
            <p:cNvPr id="298" name="Google Shape;298;p16"/>
            <p:cNvGrpSpPr/>
            <p:nvPr/>
          </p:nvGrpSpPr>
          <p:grpSpPr>
            <a:xfrm>
              <a:off x="2705950" y="5051525"/>
              <a:ext cx="881550" cy="322525"/>
              <a:chOff x="2677375" y="3161350"/>
              <a:chExt cx="881550" cy="322525"/>
            </a:xfrm>
          </p:grpSpPr>
          <p:pic>
            <p:nvPicPr>
              <p:cNvPr id="299" name="Google Shape;299;p16"/>
              <p:cNvPicPr preferRelativeResize="0"/>
              <p:nvPr/>
            </p:nvPicPr>
            <p:blipFill>
              <a:blip r:embed="rId6">
                <a:alphaModFix/>
              </a:blip>
              <a:stretch>
                <a:fillRect/>
              </a:stretch>
            </p:blipFill>
            <p:spPr>
              <a:xfrm>
                <a:off x="2677375" y="3161350"/>
                <a:ext cx="881550" cy="322525"/>
              </a:xfrm>
              <a:prstGeom prst="rect">
                <a:avLst/>
              </a:prstGeom>
              <a:noFill/>
              <a:ln>
                <a:noFill/>
              </a:ln>
            </p:spPr>
          </p:pic>
          <p:sp>
            <p:nvSpPr>
              <p:cNvPr id="300" name="Google Shape;300;p16"/>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4</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301" name="Google Shape;301;p16"/>
            <p:cNvSpPr txBox="1"/>
            <p:nvPr/>
          </p:nvSpPr>
          <p:spPr>
            <a:xfrm>
              <a:off x="339550" y="5051242"/>
              <a:ext cx="1781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East vestibulum</a:t>
              </a:r>
              <a:endParaRPr sz="2100">
                <a:solidFill>
                  <a:schemeClr val="lt1"/>
                </a:solidFill>
                <a:latin typeface="Bebas Neue"/>
                <a:ea typeface="Bebas Neue"/>
                <a:cs typeface="Bebas Neue"/>
                <a:sym typeface="Bebas Neue"/>
              </a:endParaRPr>
            </a:p>
          </p:txBody>
        </p:sp>
        <p:sp>
          <p:nvSpPr>
            <p:cNvPr id="302" name="Google Shape;302;p16"/>
            <p:cNvSpPr txBox="1"/>
            <p:nvPr/>
          </p:nvSpPr>
          <p:spPr>
            <a:xfrm>
              <a:off x="242925" y="534075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Phasellus sit amet lectus a massa lacinia sodales. Morbi purus lacus, tincidunt id neque</a:t>
              </a:r>
              <a:endParaRPr sz="1200">
                <a:solidFill>
                  <a:srgbClr val="B2B2B2"/>
                </a:solidFill>
                <a:latin typeface="Roboto"/>
                <a:ea typeface="Roboto"/>
                <a:cs typeface="Roboto"/>
                <a:sym typeface="Roboto"/>
              </a:endParaRPr>
            </a:p>
          </p:txBody>
        </p:sp>
      </p:grpSp>
      <p:grpSp>
        <p:nvGrpSpPr>
          <p:cNvPr id="303" name="Google Shape;303;p16"/>
          <p:cNvGrpSpPr/>
          <p:nvPr/>
        </p:nvGrpSpPr>
        <p:grpSpPr>
          <a:xfrm>
            <a:off x="245700" y="3820075"/>
            <a:ext cx="3372000" cy="871213"/>
            <a:chOff x="242925" y="6008163"/>
            <a:chExt cx="3372000" cy="871213"/>
          </a:xfrm>
        </p:grpSpPr>
        <p:grpSp>
          <p:nvGrpSpPr>
            <p:cNvPr id="304" name="Google Shape;304;p16"/>
            <p:cNvGrpSpPr/>
            <p:nvPr/>
          </p:nvGrpSpPr>
          <p:grpSpPr>
            <a:xfrm>
              <a:off x="2705950" y="6008450"/>
              <a:ext cx="881550" cy="322525"/>
              <a:chOff x="2677375" y="3161350"/>
              <a:chExt cx="881550" cy="322525"/>
            </a:xfrm>
          </p:grpSpPr>
          <p:pic>
            <p:nvPicPr>
              <p:cNvPr id="305" name="Google Shape;305;p16"/>
              <p:cNvPicPr preferRelativeResize="0"/>
              <p:nvPr/>
            </p:nvPicPr>
            <p:blipFill>
              <a:blip r:embed="rId6">
                <a:alphaModFix/>
              </a:blip>
              <a:stretch>
                <a:fillRect/>
              </a:stretch>
            </p:blipFill>
            <p:spPr>
              <a:xfrm>
                <a:off x="2677375" y="3161350"/>
                <a:ext cx="881550" cy="322525"/>
              </a:xfrm>
              <a:prstGeom prst="rect">
                <a:avLst/>
              </a:prstGeom>
              <a:noFill/>
              <a:ln>
                <a:noFill/>
              </a:ln>
            </p:spPr>
          </p:pic>
          <p:sp>
            <p:nvSpPr>
              <p:cNvPr id="306" name="Google Shape;306;p16"/>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5</a:t>
                </a:r>
                <a:r>
                  <a:rPr lang="ru" sz="1600">
                    <a:solidFill>
                      <a:schemeClr val="lt1"/>
                    </a:solidFill>
                    <a:latin typeface="Bubblegum Sans"/>
                    <a:ea typeface="Bubblegum Sans"/>
                    <a:cs typeface="Bubblegum Sans"/>
                    <a:sym typeface="Bubblegum Sans"/>
                  </a:rPr>
                  <a:t>.75</a:t>
                </a:r>
                <a:endParaRPr sz="1600">
                  <a:solidFill>
                    <a:schemeClr val="lt1"/>
                  </a:solidFill>
                  <a:latin typeface="Bubblegum Sans"/>
                  <a:ea typeface="Bubblegum Sans"/>
                  <a:cs typeface="Bubblegum Sans"/>
                  <a:sym typeface="Bubblegum Sans"/>
                </a:endParaRPr>
              </a:p>
            </p:txBody>
          </p:sp>
        </p:grpSp>
        <p:sp>
          <p:nvSpPr>
            <p:cNvPr id="307" name="Google Shape;307;p16"/>
            <p:cNvSpPr txBox="1"/>
            <p:nvPr/>
          </p:nvSpPr>
          <p:spPr>
            <a:xfrm>
              <a:off x="339550" y="6008163"/>
              <a:ext cx="1688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Green maximus</a:t>
              </a:r>
              <a:endParaRPr sz="2100">
                <a:solidFill>
                  <a:schemeClr val="lt1"/>
                </a:solidFill>
                <a:latin typeface="Bebas Neue"/>
                <a:ea typeface="Bebas Neue"/>
                <a:cs typeface="Bebas Neue"/>
                <a:sym typeface="Bebas Neue"/>
              </a:endParaRPr>
            </a:p>
          </p:txBody>
        </p:sp>
        <p:sp>
          <p:nvSpPr>
            <p:cNvPr id="308" name="Google Shape;308;p16"/>
            <p:cNvSpPr txBox="1"/>
            <p:nvPr/>
          </p:nvSpPr>
          <p:spPr>
            <a:xfrm>
              <a:off x="242925" y="6297675"/>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Maecenas feugiat nisi eu pretium pharetra. Integer sit amet odio sit amet turpis mattis</a:t>
              </a:r>
              <a:endParaRPr sz="1200">
                <a:solidFill>
                  <a:srgbClr val="B2B2B2"/>
                </a:solidFill>
                <a:latin typeface="Roboto"/>
                <a:ea typeface="Roboto"/>
                <a:cs typeface="Roboto"/>
                <a:sym typeface="Roboto"/>
              </a:endParaRPr>
            </a:p>
          </p:txBody>
        </p:sp>
      </p:grpSp>
      <p:grpSp>
        <p:nvGrpSpPr>
          <p:cNvPr id="309" name="Google Shape;309;p16"/>
          <p:cNvGrpSpPr/>
          <p:nvPr/>
        </p:nvGrpSpPr>
        <p:grpSpPr>
          <a:xfrm>
            <a:off x="360308" y="406625"/>
            <a:ext cx="2447944" cy="244800"/>
            <a:chOff x="1777825" y="2570900"/>
            <a:chExt cx="1781100" cy="244800"/>
          </a:xfrm>
        </p:grpSpPr>
        <p:cxnSp>
          <p:nvCxnSpPr>
            <p:cNvPr id="310" name="Google Shape;310;p16"/>
            <p:cNvCxnSpPr/>
            <p:nvPr/>
          </p:nvCxnSpPr>
          <p:spPr>
            <a:xfrm>
              <a:off x="1777825" y="28157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311" name="Google Shape;311;p16"/>
            <p:cNvCxnSpPr/>
            <p:nvPr/>
          </p:nvCxnSpPr>
          <p:spPr>
            <a:xfrm>
              <a:off x="1777825" y="2693300"/>
              <a:ext cx="1781100" cy="0"/>
            </a:xfrm>
            <a:prstGeom prst="straightConnector1">
              <a:avLst/>
            </a:prstGeom>
            <a:noFill/>
            <a:ln cap="flat" cmpd="sng" w="19050">
              <a:solidFill>
                <a:srgbClr val="EB5D2F"/>
              </a:solidFill>
              <a:prstDash val="solid"/>
              <a:round/>
              <a:headEnd len="med" w="med" type="none"/>
              <a:tailEnd len="med" w="med" type="none"/>
            </a:ln>
          </p:spPr>
        </p:cxnSp>
        <p:cxnSp>
          <p:nvCxnSpPr>
            <p:cNvPr id="312" name="Google Shape;312;p16"/>
            <p:cNvCxnSpPr/>
            <p:nvPr/>
          </p:nvCxnSpPr>
          <p:spPr>
            <a:xfrm>
              <a:off x="1777825" y="2570900"/>
              <a:ext cx="1781100" cy="0"/>
            </a:xfrm>
            <a:prstGeom prst="straightConnector1">
              <a:avLst/>
            </a:prstGeom>
            <a:noFill/>
            <a:ln cap="flat" cmpd="sng" w="19050">
              <a:solidFill>
                <a:srgbClr val="EB5D2F"/>
              </a:solidFill>
              <a:prstDash val="solid"/>
              <a:round/>
              <a:headEnd len="med" w="med" type="none"/>
              <a:tailEnd len="med" w="med" type="none"/>
            </a:ln>
          </p:spPr>
        </p:cxnSp>
      </p:grpSp>
      <p:grpSp>
        <p:nvGrpSpPr>
          <p:cNvPr id="313" name="Google Shape;313;p16"/>
          <p:cNvGrpSpPr/>
          <p:nvPr/>
        </p:nvGrpSpPr>
        <p:grpSpPr>
          <a:xfrm>
            <a:off x="3864750" y="977200"/>
            <a:ext cx="3372000" cy="871200"/>
            <a:chOff x="242925" y="3151000"/>
            <a:chExt cx="3372000" cy="871200"/>
          </a:xfrm>
        </p:grpSpPr>
        <p:grpSp>
          <p:nvGrpSpPr>
            <p:cNvPr id="314" name="Google Shape;314;p16"/>
            <p:cNvGrpSpPr/>
            <p:nvPr/>
          </p:nvGrpSpPr>
          <p:grpSpPr>
            <a:xfrm>
              <a:off x="2705950" y="3151275"/>
              <a:ext cx="881550" cy="322525"/>
              <a:chOff x="2677375" y="3161350"/>
              <a:chExt cx="881550" cy="322525"/>
            </a:xfrm>
          </p:grpSpPr>
          <p:pic>
            <p:nvPicPr>
              <p:cNvPr id="315" name="Google Shape;315;p16"/>
              <p:cNvPicPr preferRelativeResize="0"/>
              <p:nvPr/>
            </p:nvPicPr>
            <p:blipFill>
              <a:blip r:embed="rId6">
                <a:alphaModFix/>
              </a:blip>
              <a:stretch>
                <a:fillRect/>
              </a:stretch>
            </p:blipFill>
            <p:spPr>
              <a:xfrm>
                <a:off x="2677375" y="3161350"/>
                <a:ext cx="881550" cy="322525"/>
              </a:xfrm>
              <a:prstGeom prst="rect">
                <a:avLst/>
              </a:prstGeom>
              <a:noFill/>
              <a:ln>
                <a:noFill/>
              </a:ln>
            </p:spPr>
          </p:pic>
          <p:sp>
            <p:nvSpPr>
              <p:cNvPr id="316" name="Google Shape;316;p16"/>
              <p:cNvSpPr txBox="1"/>
              <p:nvPr/>
            </p:nvSpPr>
            <p:spPr>
              <a:xfrm>
                <a:off x="2783501" y="3194375"/>
                <a:ext cx="6693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chemeClr val="lt1"/>
                    </a:solidFill>
                    <a:latin typeface="Bubblegum Sans"/>
                    <a:ea typeface="Bubblegum Sans"/>
                    <a:cs typeface="Bubblegum Sans"/>
                    <a:sym typeface="Bubblegum Sans"/>
                  </a:rPr>
                  <a:t>$</a:t>
                </a:r>
                <a:r>
                  <a:rPr lang="ru" sz="1600">
                    <a:solidFill>
                      <a:schemeClr val="lt1"/>
                    </a:solidFill>
                    <a:latin typeface="Bubblegum Sans"/>
                    <a:ea typeface="Bubblegum Sans"/>
                    <a:cs typeface="Bubblegum Sans"/>
                    <a:sym typeface="Bubblegum Sans"/>
                  </a:rPr>
                  <a:t>7</a:t>
                </a:r>
                <a:r>
                  <a:rPr lang="ru" sz="1600">
                    <a:solidFill>
                      <a:schemeClr val="lt1"/>
                    </a:solidFill>
                    <a:latin typeface="Bubblegum Sans"/>
                    <a:ea typeface="Bubblegum Sans"/>
                    <a:cs typeface="Bubblegum Sans"/>
                    <a:sym typeface="Bubblegum Sans"/>
                  </a:rPr>
                  <a:t>.50</a:t>
                </a:r>
                <a:endParaRPr sz="1600">
                  <a:solidFill>
                    <a:schemeClr val="lt1"/>
                  </a:solidFill>
                  <a:latin typeface="Bubblegum Sans"/>
                  <a:ea typeface="Bubblegum Sans"/>
                  <a:cs typeface="Bubblegum Sans"/>
                  <a:sym typeface="Bubblegum Sans"/>
                </a:endParaRPr>
              </a:p>
            </p:txBody>
          </p:sp>
        </p:grpSp>
        <p:sp>
          <p:nvSpPr>
            <p:cNvPr id="317" name="Google Shape;317;p16"/>
            <p:cNvSpPr txBox="1"/>
            <p:nvPr/>
          </p:nvSpPr>
          <p:spPr>
            <a:xfrm>
              <a:off x="339550" y="3151000"/>
              <a:ext cx="1952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old molestie</a:t>
              </a:r>
              <a:endParaRPr sz="2100">
                <a:solidFill>
                  <a:schemeClr val="lt1"/>
                </a:solidFill>
                <a:latin typeface="Bebas Neue"/>
                <a:ea typeface="Bebas Neue"/>
                <a:cs typeface="Bebas Neue"/>
                <a:sym typeface="Bebas Neue"/>
              </a:endParaRPr>
            </a:p>
          </p:txBody>
        </p:sp>
        <p:sp>
          <p:nvSpPr>
            <p:cNvPr id="318" name="Google Shape;318;p16"/>
            <p:cNvSpPr txBox="1"/>
            <p:nvPr/>
          </p:nvSpPr>
          <p:spPr>
            <a:xfrm>
              <a:off x="242925" y="3440500"/>
              <a:ext cx="3372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Integer ut ligula vitae lectus sodales consectetur ac non est. Duis tempus mauris </a:t>
              </a:r>
              <a:endParaRPr sz="1200">
                <a:solidFill>
                  <a:srgbClr val="B2B2B2"/>
                </a:solidFill>
                <a:latin typeface="Roboto"/>
                <a:ea typeface="Roboto"/>
                <a:cs typeface="Roboto"/>
                <a:sym typeface="Roboto"/>
              </a:endParaRPr>
            </a:p>
          </p:txBody>
        </p:sp>
      </p:grpSp>
      <p:pic>
        <p:nvPicPr>
          <p:cNvPr id="319" name="Google Shape;319;p16"/>
          <p:cNvPicPr preferRelativeResize="0"/>
          <p:nvPr/>
        </p:nvPicPr>
        <p:blipFill rotWithShape="1">
          <a:blip r:embed="rId7">
            <a:alphaModFix/>
          </a:blip>
          <a:srcRect b="1962" l="12372" r="0" t="10410"/>
          <a:stretch/>
        </p:blipFill>
        <p:spPr>
          <a:xfrm rot="454559">
            <a:off x="4053109" y="2266743"/>
            <a:ext cx="3154857" cy="2102444"/>
          </a:xfrm>
          <a:prstGeom prst="rect">
            <a:avLst/>
          </a:prstGeom>
          <a:noFill/>
          <a:ln cap="flat" cmpd="sng" w="38100">
            <a:solidFill>
              <a:schemeClr val="lt1"/>
            </a:solidFill>
            <a:prstDash val="solid"/>
            <a:round/>
            <a:headEnd len="sm" w="sm" type="none"/>
            <a:tailEnd len="sm" w="sm" type="none"/>
          </a:ln>
        </p:spPr>
      </p:pic>
      <p:cxnSp>
        <p:nvCxnSpPr>
          <p:cNvPr id="320" name="Google Shape;320;p16"/>
          <p:cNvCxnSpPr/>
          <p:nvPr/>
        </p:nvCxnSpPr>
        <p:spPr>
          <a:xfrm>
            <a:off x="723900" y="5829300"/>
            <a:ext cx="1990800" cy="0"/>
          </a:xfrm>
          <a:prstGeom prst="straightConnector1">
            <a:avLst/>
          </a:prstGeom>
          <a:noFill/>
          <a:ln cap="flat" cmpd="sng" w="19050">
            <a:solidFill>
              <a:schemeClr val="lt1"/>
            </a:solidFill>
            <a:prstDash val="solid"/>
            <a:round/>
            <a:headEnd len="med" w="med" type="none"/>
            <a:tailEnd len="med" w="med" type="none"/>
          </a:ln>
        </p:spPr>
      </p:cxnSp>
      <p:cxnSp>
        <p:nvCxnSpPr>
          <p:cNvPr id="321" name="Google Shape;321;p16"/>
          <p:cNvCxnSpPr/>
          <p:nvPr/>
        </p:nvCxnSpPr>
        <p:spPr>
          <a:xfrm>
            <a:off x="4838700" y="5829300"/>
            <a:ext cx="1990800" cy="0"/>
          </a:xfrm>
          <a:prstGeom prst="straightConnector1">
            <a:avLst/>
          </a:prstGeom>
          <a:noFill/>
          <a:ln cap="flat" cmpd="sng" w="19050">
            <a:solidFill>
              <a:schemeClr val="lt1"/>
            </a:solidFill>
            <a:prstDash val="solid"/>
            <a:round/>
            <a:headEnd len="med" w="med" type="none"/>
            <a:tailEnd len="med" w="med" type="none"/>
          </a:ln>
        </p:spPr>
      </p:cxnSp>
      <p:sp>
        <p:nvSpPr>
          <p:cNvPr id="322" name="Google Shape;322;p16"/>
          <p:cNvSpPr txBox="1"/>
          <p:nvPr/>
        </p:nvSpPr>
        <p:spPr>
          <a:xfrm>
            <a:off x="2843175" y="5490800"/>
            <a:ext cx="1890900" cy="585000"/>
          </a:xfrm>
          <a:prstGeom prst="rect">
            <a:avLst/>
          </a:prstGeom>
          <a:noFill/>
          <a:ln>
            <a:noFill/>
          </a:ln>
        </p:spPr>
        <p:txBody>
          <a:bodyPr anchorCtr="0" anchor="t" bIns="0" lIns="0" spcFirstLastPara="1" rIns="51025" wrap="square" tIns="0">
            <a:spAutoFit/>
          </a:bodyPr>
          <a:lstStyle/>
          <a:p>
            <a:pPr indent="0" lvl="0" marL="0" rtl="0" algn="ctr">
              <a:spcBef>
                <a:spcPts val="0"/>
              </a:spcBef>
              <a:spcAft>
                <a:spcPts val="0"/>
              </a:spcAft>
              <a:buNone/>
            </a:pPr>
            <a:r>
              <a:rPr lang="ru" sz="3800">
                <a:solidFill>
                  <a:schemeClr val="lt1"/>
                </a:solidFill>
                <a:latin typeface="Courgette"/>
                <a:ea typeface="Courgette"/>
                <a:cs typeface="Courgette"/>
                <a:sym typeface="Courgette"/>
              </a:rPr>
              <a:t>Desserts</a:t>
            </a:r>
            <a:endParaRPr sz="3800">
              <a:solidFill>
                <a:schemeClr val="lt1"/>
              </a:solidFill>
              <a:latin typeface="Courgette"/>
              <a:ea typeface="Courgette"/>
              <a:cs typeface="Courgette"/>
              <a:sym typeface="Courgette"/>
            </a:endParaRPr>
          </a:p>
        </p:txBody>
      </p:sp>
      <p:sp>
        <p:nvSpPr>
          <p:cNvPr id="323" name="Google Shape;323;p16"/>
          <p:cNvSpPr txBox="1"/>
          <p:nvPr/>
        </p:nvSpPr>
        <p:spPr>
          <a:xfrm>
            <a:off x="704850" y="6391275"/>
            <a:ext cx="1390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Whoopie Pie</a:t>
            </a:r>
            <a:endParaRPr sz="2100">
              <a:solidFill>
                <a:schemeClr val="lt1"/>
              </a:solidFill>
              <a:latin typeface="Bebas Neue"/>
              <a:ea typeface="Bebas Neue"/>
              <a:cs typeface="Bebas Neue"/>
              <a:sym typeface="Bebas Neue"/>
            </a:endParaRPr>
          </a:p>
        </p:txBody>
      </p:sp>
      <p:sp>
        <p:nvSpPr>
          <p:cNvPr id="324" name="Google Shape;324;p16"/>
          <p:cNvSpPr txBox="1"/>
          <p:nvPr/>
        </p:nvSpPr>
        <p:spPr>
          <a:xfrm>
            <a:off x="2438550" y="6400800"/>
            <a:ext cx="933300" cy="3231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Bubblegum Sans"/>
                <a:ea typeface="Bubblegum Sans"/>
                <a:cs typeface="Bubblegum Sans"/>
                <a:sym typeface="Bubblegum Sans"/>
              </a:rPr>
              <a:t>$</a:t>
            </a:r>
            <a:r>
              <a:rPr lang="ru" sz="2100">
                <a:solidFill>
                  <a:schemeClr val="lt1"/>
                </a:solidFill>
                <a:latin typeface="Bubblegum Sans"/>
                <a:ea typeface="Bubblegum Sans"/>
                <a:cs typeface="Bubblegum Sans"/>
                <a:sym typeface="Bubblegum Sans"/>
              </a:rPr>
              <a:t>5.25</a:t>
            </a:r>
            <a:endParaRPr sz="2100">
              <a:solidFill>
                <a:schemeClr val="lt1"/>
              </a:solidFill>
              <a:latin typeface="Bubblegum Sans"/>
              <a:ea typeface="Bubblegum Sans"/>
              <a:cs typeface="Bubblegum Sans"/>
              <a:sym typeface="Bubblegum Sans"/>
            </a:endParaRPr>
          </a:p>
        </p:txBody>
      </p:sp>
      <p:sp>
        <p:nvSpPr>
          <p:cNvPr id="325" name="Google Shape;325;p16"/>
          <p:cNvSpPr txBox="1"/>
          <p:nvPr/>
        </p:nvSpPr>
        <p:spPr>
          <a:xfrm>
            <a:off x="704850" y="6734175"/>
            <a:ext cx="28290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B2B2B2"/>
                </a:solidFill>
                <a:latin typeface="Roboto"/>
                <a:ea typeface="Roboto"/>
                <a:cs typeface="Roboto"/>
                <a:sym typeface="Roboto"/>
              </a:rPr>
              <a:t>Fusce tincidunt semper lectus, non dignissim mauris ullamcorper ut.</a:t>
            </a:r>
            <a:endParaRPr sz="1200">
              <a:solidFill>
                <a:srgbClr val="B2B2B2"/>
              </a:solidFill>
              <a:latin typeface="Roboto"/>
              <a:ea typeface="Roboto"/>
              <a:cs typeface="Roboto"/>
              <a:sym typeface="Roboto"/>
            </a:endParaRPr>
          </a:p>
        </p:txBody>
      </p:sp>
      <p:sp>
        <p:nvSpPr>
          <p:cNvPr id="326" name="Google Shape;326;p16"/>
          <p:cNvSpPr txBox="1"/>
          <p:nvPr/>
        </p:nvSpPr>
        <p:spPr>
          <a:xfrm>
            <a:off x="4036200" y="6391275"/>
            <a:ext cx="1390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Chocolate Cake</a:t>
            </a:r>
            <a:endParaRPr sz="2100">
              <a:solidFill>
                <a:schemeClr val="lt1"/>
              </a:solidFill>
              <a:latin typeface="Bebas Neue"/>
              <a:ea typeface="Bebas Neue"/>
              <a:cs typeface="Bebas Neue"/>
              <a:sym typeface="Bebas Neue"/>
            </a:endParaRPr>
          </a:p>
        </p:txBody>
      </p:sp>
      <p:sp>
        <p:nvSpPr>
          <p:cNvPr id="327" name="Google Shape;327;p16"/>
          <p:cNvSpPr txBox="1"/>
          <p:nvPr/>
        </p:nvSpPr>
        <p:spPr>
          <a:xfrm>
            <a:off x="5769900" y="6400800"/>
            <a:ext cx="933300" cy="3231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Bubblegum Sans"/>
                <a:ea typeface="Bubblegum Sans"/>
                <a:cs typeface="Bubblegum Sans"/>
                <a:sym typeface="Bubblegum Sans"/>
              </a:rPr>
              <a:t>$</a:t>
            </a:r>
            <a:r>
              <a:rPr lang="ru" sz="2100">
                <a:solidFill>
                  <a:schemeClr val="lt1"/>
                </a:solidFill>
                <a:latin typeface="Bubblegum Sans"/>
                <a:ea typeface="Bubblegum Sans"/>
                <a:cs typeface="Bubblegum Sans"/>
                <a:sym typeface="Bubblegum Sans"/>
              </a:rPr>
              <a:t>5.25</a:t>
            </a:r>
            <a:endParaRPr sz="2100">
              <a:solidFill>
                <a:schemeClr val="lt1"/>
              </a:solidFill>
              <a:latin typeface="Bubblegum Sans"/>
              <a:ea typeface="Bubblegum Sans"/>
              <a:cs typeface="Bubblegum Sans"/>
              <a:sym typeface="Bubblegum Sans"/>
            </a:endParaRPr>
          </a:p>
        </p:txBody>
      </p:sp>
      <p:sp>
        <p:nvSpPr>
          <p:cNvPr id="328" name="Google Shape;328;p16"/>
          <p:cNvSpPr txBox="1"/>
          <p:nvPr/>
        </p:nvSpPr>
        <p:spPr>
          <a:xfrm>
            <a:off x="4036200" y="6734175"/>
            <a:ext cx="28290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200">
                <a:solidFill>
                  <a:srgbClr val="B2B2B2"/>
                </a:solidFill>
                <a:latin typeface="Roboto"/>
                <a:ea typeface="Roboto"/>
                <a:cs typeface="Roboto"/>
                <a:sym typeface="Roboto"/>
              </a:rPr>
              <a:t>Vestibulum sed erat eget metus feugiat sodales. Maecenas congue dui .</a:t>
            </a:r>
            <a:endParaRPr sz="1200">
              <a:solidFill>
                <a:srgbClr val="B2B2B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B2B2B2"/>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B2B2B2"/>
              </a:solidFill>
              <a:latin typeface="Roboto"/>
              <a:ea typeface="Roboto"/>
              <a:cs typeface="Roboto"/>
              <a:sym typeface="Roboto"/>
            </a:endParaRPr>
          </a:p>
        </p:txBody>
      </p:sp>
      <p:sp>
        <p:nvSpPr>
          <p:cNvPr id="329" name="Google Shape;329;p16"/>
          <p:cNvSpPr txBox="1"/>
          <p:nvPr/>
        </p:nvSpPr>
        <p:spPr>
          <a:xfrm>
            <a:off x="704850" y="7477025"/>
            <a:ext cx="1600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Banana Pudding</a:t>
            </a:r>
            <a:endParaRPr sz="2100">
              <a:solidFill>
                <a:schemeClr val="lt1"/>
              </a:solidFill>
              <a:latin typeface="Bebas Neue"/>
              <a:ea typeface="Bebas Neue"/>
              <a:cs typeface="Bebas Neue"/>
              <a:sym typeface="Bebas Neue"/>
            </a:endParaRPr>
          </a:p>
        </p:txBody>
      </p:sp>
      <p:sp>
        <p:nvSpPr>
          <p:cNvPr id="330" name="Google Shape;330;p16"/>
          <p:cNvSpPr txBox="1"/>
          <p:nvPr/>
        </p:nvSpPr>
        <p:spPr>
          <a:xfrm>
            <a:off x="2438550" y="7486550"/>
            <a:ext cx="933300" cy="3231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Bubblegum Sans"/>
                <a:ea typeface="Bubblegum Sans"/>
                <a:cs typeface="Bubblegum Sans"/>
                <a:sym typeface="Bubblegum Sans"/>
              </a:rPr>
              <a:t>$</a:t>
            </a:r>
            <a:r>
              <a:rPr lang="ru" sz="2100">
                <a:solidFill>
                  <a:schemeClr val="lt1"/>
                </a:solidFill>
                <a:latin typeface="Bubblegum Sans"/>
                <a:ea typeface="Bubblegum Sans"/>
                <a:cs typeface="Bubblegum Sans"/>
                <a:sym typeface="Bubblegum Sans"/>
              </a:rPr>
              <a:t>4</a:t>
            </a:r>
            <a:r>
              <a:rPr lang="ru" sz="2100">
                <a:solidFill>
                  <a:schemeClr val="lt1"/>
                </a:solidFill>
                <a:latin typeface="Bubblegum Sans"/>
                <a:ea typeface="Bubblegum Sans"/>
                <a:cs typeface="Bubblegum Sans"/>
                <a:sym typeface="Bubblegum Sans"/>
              </a:rPr>
              <a:t>.50</a:t>
            </a:r>
            <a:endParaRPr sz="2100">
              <a:solidFill>
                <a:schemeClr val="lt1"/>
              </a:solidFill>
              <a:latin typeface="Bubblegum Sans"/>
              <a:ea typeface="Bubblegum Sans"/>
              <a:cs typeface="Bubblegum Sans"/>
              <a:sym typeface="Bubblegum Sans"/>
            </a:endParaRPr>
          </a:p>
        </p:txBody>
      </p:sp>
      <p:sp>
        <p:nvSpPr>
          <p:cNvPr id="331" name="Google Shape;331;p16"/>
          <p:cNvSpPr txBox="1"/>
          <p:nvPr/>
        </p:nvSpPr>
        <p:spPr>
          <a:xfrm>
            <a:off x="704850" y="7819925"/>
            <a:ext cx="28290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200">
                <a:solidFill>
                  <a:srgbClr val="B2B2B2"/>
                </a:solidFill>
                <a:latin typeface="Roboto"/>
                <a:ea typeface="Roboto"/>
                <a:cs typeface="Roboto"/>
                <a:sym typeface="Roboto"/>
              </a:rPr>
              <a:t>Phasellus sit amet lectus a massa lacinia sodales. Morbi purus lacus, tincidunt id.</a:t>
            </a:r>
            <a:endParaRPr sz="1200">
              <a:solidFill>
                <a:srgbClr val="B2B2B2"/>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B2B2B2"/>
              </a:solidFill>
              <a:latin typeface="Roboto"/>
              <a:ea typeface="Roboto"/>
              <a:cs typeface="Roboto"/>
              <a:sym typeface="Roboto"/>
            </a:endParaRPr>
          </a:p>
        </p:txBody>
      </p:sp>
      <p:sp>
        <p:nvSpPr>
          <p:cNvPr id="332" name="Google Shape;332;p16"/>
          <p:cNvSpPr txBox="1"/>
          <p:nvPr/>
        </p:nvSpPr>
        <p:spPr>
          <a:xfrm>
            <a:off x="4036200" y="7477025"/>
            <a:ext cx="1390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Bebas Neue"/>
                <a:ea typeface="Bebas Neue"/>
                <a:cs typeface="Bebas Neue"/>
                <a:sym typeface="Bebas Neue"/>
              </a:rPr>
              <a:t>cheesecake</a:t>
            </a:r>
            <a:endParaRPr sz="2100">
              <a:solidFill>
                <a:schemeClr val="lt1"/>
              </a:solidFill>
              <a:latin typeface="Bebas Neue"/>
              <a:ea typeface="Bebas Neue"/>
              <a:cs typeface="Bebas Neue"/>
              <a:sym typeface="Bebas Neue"/>
            </a:endParaRPr>
          </a:p>
        </p:txBody>
      </p:sp>
      <p:sp>
        <p:nvSpPr>
          <p:cNvPr id="333" name="Google Shape;333;p16"/>
          <p:cNvSpPr txBox="1"/>
          <p:nvPr/>
        </p:nvSpPr>
        <p:spPr>
          <a:xfrm>
            <a:off x="5769900" y="7486550"/>
            <a:ext cx="933300" cy="3231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Bubblegum Sans"/>
                <a:ea typeface="Bubblegum Sans"/>
                <a:cs typeface="Bubblegum Sans"/>
                <a:sym typeface="Bubblegum Sans"/>
              </a:rPr>
              <a:t>$</a:t>
            </a:r>
            <a:r>
              <a:rPr lang="ru" sz="2100">
                <a:solidFill>
                  <a:schemeClr val="lt1"/>
                </a:solidFill>
                <a:latin typeface="Bubblegum Sans"/>
                <a:ea typeface="Bubblegum Sans"/>
                <a:cs typeface="Bubblegum Sans"/>
                <a:sym typeface="Bubblegum Sans"/>
              </a:rPr>
              <a:t>4</a:t>
            </a:r>
            <a:r>
              <a:rPr lang="ru" sz="2100">
                <a:solidFill>
                  <a:schemeClr val="lt1"/>
                </a:solidFill>
                <a:latin typeface="Bubblegum Sans"/>
                <a:ea typeface="Bubblegum Sans"/>
                <a:cs typeface="Bubblegum Sans"/>
                <a:sym typeface="Bubblegum Sans"/>
              </a:rPr>
              <a:t>.50</a:t>
            </a:r>
            <a:endParaRPr sz="2100">
              <a:solidFill>
                <a:schemeClr val="lt1"/>
              </a:solidFill>
              <a:latin typeface="Bubblegum Sans"/>
              <a:ea typeface="Bubblegum Sans"/>
              <a:cs typeface="Bubblegum Sans"/>
              <a:sym typeface="Bubblegum Sans"/>
            </a:endParaRPr>
          </a:p>
        </p:txBody>
      </p:sp>
      <p:sp>
        <p:nvSpPr>
          <p:cNvPr id="334" name="Google Shape;334;p16"/>
          <p:cNvSpPr txBox="1"/>
          <p:nvPr/>
        </p:nvSpPr>
        <p:spPr>
          <a:xfrm>
            <a:off x="4036200" y="7819925"/>
            <a:ext cx="28290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200">
                <a:solidFill>
                  <a:srgbClr val="B2B2B2"/>
                </a:solidFill>
                <a:latin typeface="Roboto"/>
                <a:ea typeface="Roboto"/>
                <a:cs typeface="Roboto"/>
                <a:sym typeface="Roboto"/>
              </a:rPr>
              <a:t>Maecenas feugiat nisi eu pretium pharetra. Integer sit amet odio si.</a:t>
            </a:r>
            <a:endParaRPr sz="1200">
              <a:solidFill>
                <a:srgbClr val="B2B2B2"/>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B2B2B2"/>
              </a:solidFill>
              <a:latin typeface="Roboto"/>
              <a:ea typeface="Roboto"/>
              <a:cs typeface="Roboto"/>
              <a:sym typeface="Roboto"/>
            </a:endParaRPr>
          </a:p>
        </p:txBody>
      </p:sp>
      <p:sp>
        <p:nvSpPr>
          <p:cNvPr id="335" name="Google Shape;335;p16"/>
          <p:cNvSpPr txBox="1"/>
          <p:nvPr/>
        </p:nvSpPr>
        <p:spPr>
          <a:xfrm>
            <a:off x="309600" y="9301425"/>
            <a:ext cx="14475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600">
                <a:solidFill>
                  <a:schemeClr val="lt1"/>
                </a:solidFill>
                <a:latin typeface="Fredericka the Great"/>
                <a:ea typeface="Fredericka the Great"/>
                <a:cs typeface="Fredericka the Great"/>
                <a:sym typeface="Fredericka the Great"/>
              </a:rPr>
              <a:t>BBQ</a:t>
            </a:r>
            <a:endParaRPr sz="4600">
              <a:solidFill>
                <a:schemeClr val="lt1"/>
              </a:solidFill>
              <a:latin typeface="Fredericka the Great"/>
              <a:ea typeface="Fredericka the Great"/>
              <a:cs typeface="Fredericka the Great"/>
              <a:sym typeface="Fredericka the Great"/>
            </a:endParaRPr>
          </a:p>
        </p:txBody>
      </p:sp>
      <p:cxnSp>
        <p:nvCxnSpPr>
          <p:cNvPr id="336" name="Google Shape;336;p16"/>
          <p:cNvCxnSpPr/>
          <p:nvPr/>
        </p:nvCxnSpPr>
        <p:spPr>
          <a:xfrm>
            <a:off x="1580863" y="10166875"/>
            <a:ext cx="134400" cy="0"/>
          </a:xfrm>
          <a:prstGeom prst="straightConnector1">
            <a:avLst/>
          </a:prstGeom>
          <a:noFill/>
          <a:ln cap="flat" cmpd="sng" w="19050">
            <a:solidFill>
              <a:schemeClr val="lt1"/>
            </a:solidFill>
            <a:prstDash val="solid"/>
            <a:round/>
            <a:headEnd len="med" w="med" type="none"/>
            <a:tailEnd len="med" w="med" type="none"/>
          </a:ln>
        </p:spPr>
      </p:cxnSp>
      <p:cxnSp>
        <p:nvCxnSpPr>
          <p:cNvPr id="337" name="Google Shape;337;p16"/>
          <p:cNvCxnSpPr/>
          <p:nvPr/>
        </p:nvCxnSpPr>
        <p:spPr>
          <a:xfrm>
            <a:off x="349813" y="10166875"/>
            <a:ext cx="134400" cy="0"/>
          </a:xfrm>
          <a:prstGeom prst="straightConnector1">
            <a:avLst/>
          </a:prstGeom>
          <a:noFill/>
          <a:ln cap="flat" cmpd="sng" w="19050">
            <a:solidFill>
              <a:schemeClr val="lt1"/>
            </a:solidFill>
            <a:prstDash val="solid"/>
            <a:round/>
            <a:headEnd len="med" w="med" type="none"/>
            <a:tailEnd len="med" w="med" type="none"/>
          </a:ln>
        </p:spPr>
      </p:cxnSp>
      <p:cxnSp>
        <p:nvCxnSpPr>
          <p:cNvPr id="338" name="Google Shape;338;p16"/>
          <p:cNvCxnSpPr/>
          <p:nvPr/>
        </p:nvCxnSpPr>
        <p:spPr>
          <a:xfrm>
            <a:off x="2038350" y="9434525"/>
            <a:ext cx="0" cy="871500"/>
          </a:xfrm>
          <a:prstGeom prst="straightConnector1">
            <a:avLst/>
          </a:prstGeom>
          <a:noFill/>
          <a:ln cap="flat" cmpd="sng" w="38100">
            <a:solidFill>
              <a:schemeClr val="lt1"/>
            </a:solidFill>
            <a:prstDash val="solid"/>
            <a:round/>
            <a:headEnd len="med" w="med" type="none"/>
            <a:tailEnd len="med" w="med" type="none"/>
          </a:ln>
        </p:spPr>
      </p:cxnSp>
      <p:sp>
        <p:nvSpPr>
          <p:cNvPr id="339" name="Google Shape;339;p16"/>
          <p:cNvSpPr txBox="1"/>
          <p:nvPr/>
        </p:nvSpPr>
        <p:spPr>
          <a:xfrm>
            <a:off x="2333625" y="9459275"/>
            <a:ext cx="49032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chemeClr val="lt1"/>
                </a:solidFill>
                <a:latin typeface="Roboto"/>
                <a:ea typeface="Roboto"/>
                <a:cs typeface="Roboto"/>
                <a:sym typeface="Roboto"/>
              </a:rPr>
              <a:t>Integer ut ligula vitae lectus sodales consectetur ac non est. Duis tempus mauris non justo pharetra pellentesque. Duis dapibus bibendum ex vel euismod. Ut placerat mi ac lacus accumsan, vel tristique enim blandit. Praesent semper id metus sit amet pharetra.</a:t>
            </a:r>
            <a:endParaRPr sz="120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