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Great Vibes"/>
      <p:regular r:id="rId8"/>
    </p:embeddedFont>
    <p:embeddedFont>
      <p:font typeface="Bitter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81">
          <p15:clr>
            <a:srgbClr val="A4A3A4"/>
          </p15:clr>
        </p15:guide>
        <p15:guide id="2" pos="340">
          <p15:clr>
            <a:srgbClr val="9AA0A6"/>
          </p15:clr>
        </p15:guide>
        <p15:guide id="3" pos="4422">
          <p15:clr>
            <a:srgbClr val="9AA0A6"/>
          </p15:clr>
        </p15:guide>
        <p15:guide id="4" orient="horz" pos="640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/>
        <p:guide pos="340"/>
        <p:guide pos="4422"/>
        <p:guide pos="640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itter-italic.fntdata"/><Relationship Id="rId10" Type="http://schemas.openxmlformats.org/officeDocument/2006/relationships/font" Target="fonts/Bitter-bold.fntdata"/><Relationship Id="rId12" Type="http://schemas.openxmlformats.org/officeDocument/2006/relationships/font" Target="fonts/Bitt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it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GreatVibe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3da3df0f1_0_6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3da3df0f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3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868125" y="1530275"/>
            <a:ext cx="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399098" y="402200"/>
            <a:ext cx="2941200" cy="1346327"/>
            <a:chOff x="399098" y="402200"/>
            <a:chExt cx="2941200" cy="1346327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99098" y="402200"/>
              <a:ext cx="2941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200">
                  <a:solidFill>
                    <a:srgbClr val="484D89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Balloon</a:t>
              </a:r>
              <a:endParaRPr sz="7200">
                <a:solidFill>
                  <a:srgbClr val="484D89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399098" y="1379227"/>
              <a:ext cx="294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Price List</a:t>
              </a:r>
              <a:endParaRPr sz="24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cxnSp>
        <p:nvCxnSpPr>
          <p:cNvPr id="58" name="Google Shape;58;p13"/>
          <p:cNvCxnSpPr/>
          <p:nvPr/>
        </p:nvCxnSpPr>
        <p:spPr>
          <a:xfrm rot="10800000">
            <a:off x="3563999" y="496975"/>
            <a:ext cx="0" cy="1172400"/>
          </a:xfrm>
          <a:prstGeom prst="straightConnector1">
            <a:avLst/>
          </a:prstGeom>
          <a:noFill/>
          <a:ln cap="flat" cmpd="sng" w="28575">
            <a:solidFill>
              <a:srgbClr val="484D89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59" name="Google Shape;59;p13"/>
          <p:cNvGrpSpPr/>
          <p:nvPr/>
        </p:nvGrpSpPr>
        <p:grpSpPr>
          <a:xfrm>
            <a:off x="-43050" y="-46375"/>
            <a:ext cx="7657175" cy="10770850"/>
            <a:chOff x="-43050" y="-46375"/>
            <a:chExt cx="7657175" cy="10770850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337850" y="314650"/>
              <a:ext cx="6982250" cy="9131850"/>
              <a:chOff x="337850" y="314650"/>
              <a:chExt cx="6982250" cy="9131850"/>
            </a:xfrm>
          </p:grpSpPr>
          <p:cxnSp>
            <p:nvCxnSpPr>
              <p:cNvPr id="61" name="Google Shape;61;p13"/>
              <p:cNvCxnSpPr/>
              <p:nvPr/>
            </p:nvCxnSpPr>
            <p:spPr>
              <a:xfrm>
                <a:off x="2510701" y="314650"/>
                <a:ext cx="25437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2F3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337850" y="7075000"/>
                <a:ext cx="0" cy="2371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2F3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7320100" y="3338775"/>
                <a:ext cx="0" cy="3961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2F3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4" name="Google Shape;64;p13"/>
            <p:cNvGrpSpPr/>
            <p:nvPr/>
          </p:nvGrpSpPr>
          <p:grpSpPr>
            <a:xfrm>
              <a:off x="-43050" y="-46375"/>
              <a:ext cx="7657175" cy="10770850"/>
              <a:chOff x="-43050" y="-46375"/>
              <a:chExt cx="7657175" cy="10770850"/>
            </a:xfrm>
          </p:grpSpPr>
          <p:grpSp>
            <p:nvGrpSpPr>
              <p:cNvPr id="65" name="Google Shape;65;p13"/>
              <p:cNvGrpSpPr/>
              <p:nvPr/>
            </p:nvGrpSpPr>
            <p:grpSpPr>
              <a:xfrm>
                <a:off x="-43050" y="-46375"/>
                <a:ext cx="7657175" cy="987850"/>
                <a:chOff x="-43050" y="-46375"/>
                <a:chExt cx="7657175" cy="987850"/>
              </a:xfrm>
            </p:grpSpPr>
            <p:grpSp>
              <p:nvGrpSpPr>
                <p:cNvPr id="66" name="Google Shape;66;p13"/>
                <p:cNvGrpSpPr/>
                <p:nvPr/>
              </p:nvGrpSpPr>
              <p:grpSpPr>
                <a:xfrm>
                  <a:off x="-43050" y="-46375"/>
                  <a:ext cx="952075" cy="972175"/>
                  <a:chOff x="-43050" y="-46375"/>
                  <a:chExt cx="952075" cy="972175"/>
                </a:xfrm>
              </p:grpSpPr>
              <p:cxnSp>
                <p:nvCxnSpPr>
                  <p:cNvPr id="67" name="Google Shape;67;p13"/>
                  <p:cNvCxnSpPr/>
                  <p:nvPr/>
                </p:nvCxnSpPr>
                <p:spPr>
                  <a:xfrm flipH="1" rot="10800000">
                    <a:off x="-43050" y="-46375"/>
                    <a:ext cx="728700" cy="7287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8" name="Google Shape;68;p13"/>
                  <p:cNvCxnSpPr/>
                  <p:nvPr/>
                </p:nvCxnSpPr>
                <p:spPr>
                  <a:xfrm flipH="1" rot="10800000">
                    <a:off x="-41375" y="-24600"/>
                    <a:ext cx="950400" cy="9504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9" name="Google Shape;69;p13"/>
                <p:cNvGrpSpPr/>
                <p:nvPr/>
              </p:nvGrpSpPr>
              <p:grpSpPr>
                <a:xfrm flipH="1">
                  <a:off x="6631250" y="-46375"/>
                  <a:ext cx="982875" cy="987850"/>
                  <a:chOff x="-73626" y="-46375"/>
                  <a:chExt cx="982875" cy="987850"/>
                </a:xfrm>
              </p:grpSpPr>
              <p:cxnSp>
                <p:nvCxnSpPr>
                  <p:cNvPr id="70" name="Google Shape;70;p13"/>
                  <p:cNvCxnSpPr/>
                  <p:nvPr/>
                </p:nvCxnSpPr>
                <p:spPr>
                  <a:xfrm flipH="1" rot="10800000">
                    <a:off x="-73626" y="-46375"/>
                    <a:ext cx="759300" cy="7593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1" name="Google Shape;71;p13"/>
                  <p:cNvCxnSpPr/>
                  <p:nvPr/>
                </p:nvCxnSpPr>
                <p:spPr>
                  <a:xfrm flipH="1" rot="10800000">
                    <a:off x="-57051" y="-24825"/>
                    <a:ext cx="966300" cy="9663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72" name="Google Shape;72;p13"/>
              <p:cNvGrpSpPr/>
              <p:nvPr/>
            </p:nvGrpSpPr>
            <p:grpSpPr>
              <a:xfrm>
                <a:off x="-35651" y="9643025"/>
                <a:ext cx="7648276" cy="1081450"/>
                <a:chOff x="-35651" y="9643025"/>
                <a:chExt cx="7648276" cy="1081450"/>
              </a:xfrm>
            </p:grpSpPr>
            <p:grpSp>
              <p:nvGrpSpPr>
                <p:cNvPr id="73" name="Google Shape;73;p13"/>
                <p:cNvGrpSpPr/>
                <p:nvPr/>
              </p:nvGrpSpPr>
              <p:grpSpPr>
                <a:xfrm flipH="1" rot="10800000">
                  <a:off x="-35651" y="9694225"/>
                  <a:ext cx="1035051" cy="1030149"/>
                  <a:chOff x="-49652" y="-112650"/>
                  <a:chExt cx="1035051" cy="1030149"/>
                </a:xfrm>
              </p:grpSpPr>
              <p:cxnSp>
                <p:nvCxnSpPr>
                  <p:cNvPr id="74" name="Google Shape;74;p13"/>
                  <p:cNvCxnSpPr/>
                  <p:nvPr/>
                </p:nvCxnSpPr>
                <p:spPr>
                  <a:xfrm flipH="1" rot="10800000">
                    <a:off x="-49652" y="-112650"/>
                    <a:ext cx="801600" cy="8016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5" name="Google Shape;75;p13"/>
                  <p:cNvCxnSpPr/>
                  <p:nvPr/>
                </p:nvCxnSpPr>
                <p:spPr>
                  <a:xfrm flipH="1" rot="10800000">
                    <a:off x="-39701" y="-107601"/>
                    <a:ext cx="1025100" cy="10251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76" name="Google Shape;76;p13"/>
                <p:cNvGrpSpPr/>
                <p:nvPr/>
              </p:nvGrpSpPr>
              <p:grpSpPr>
                <a:xfrm rot="10800000">
                  <a:off x="6526275" y="9643025"/>
                  <a:ext cx="1086350" cy="1081450"/>
                  <a:chOff x="-100875" y="-112751"/>
                  <a:chExt cx="1086350" cy="1081450"/>
                </a:xfrm>
              </p:grpSpPr>
              <p:cxnSp>
                <p:nvCxnSpPr>
                  <p:cNvPr id="77" name="Google Shape;77;p13"/>
                  <p:cNvCxnSpPr/>
                  <p:nvPr/>
                </p:nvCxnSpPr>
                <p:spPr>
                  <a:xfrm flipH="1" rot="10800000">
                    <a:off x="-100875" y="-112751"/>
                    <a:ext cx="852900" cy="8529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8" name="Google Shape;78;p13"/>
                  <p:cNvCxnSpPr/>
                  <p:nvPr/>
                </p:nvCxnSpPr>
                <p:spPr>
                  <a:xfrm flipH="1" rot="10800000">
                    <a:off x="-90925" y="-107701"/>
                    <a:ext cx="1076400" cy="10764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79" name="Google Shape;79;p13"/>
          <p:cNvGrpSpPr/>
          <p:nvPr/>
        </p:nvGrpSpPr>
        <p:grpSpPr>
          <a:xfrm>
            <a:off x="3814682" y="500986"/>
            <a:ext cx="2409020" cy="246300"/>
            <a:chOff x="3814682" y="500986"/>
            <a:chExt cx="2409020" cy="246300"/>
          </a:xfrm>
        </p:grpSpPr>
        <p:pic>
          <p:nvPicPr>
            <p:cNvPr id="80" name="Google Shape;8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4682" y="534832"/>
              <a:ext cx="178611" cy="178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3"/>
            <p:cNvSpPr txBox="1"/>
            <p:nvPr/>
          </p:nvSpPr>
          <p:spPr>
            <a:xfrm>
              <a:off x="4103901" y="500986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@balloonsPriceList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3825449" y="830056"/>
            <a:ext cx="2398252" cy="246300"/>
            <a:chOff x="3825449" y="825734"/>
            <a:chExt cx="2398252" cy="246300"/>
          </a:xfrm>
        </p:grpSpPr>
        <p:pic>
          <p:nvPicPr>
            <p:cNvPr id="83" name="Google Shape;8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25449" y="845584"/>
              <a:ext cx="178625" cy="20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3"/>
            <p:cNvSpPr txBox="1"/>
            <p:nvPr/>
          </p:nvSpPr>
          <p:spPr>
            <a:xfrm>
              <a:off x="4103901" y="825734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+1 012-3456-789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3810062" y="1159126"/>
            <a:ext cx="2413639" cy="246300"/>
            <a:chOff x="3810062" y="1156823"/>
            <a:chExt cx="2413639" cy="246300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0062" y="1206066"/>
              <a:ext cx="187850" cy="147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3"/>
            <p:cNvSpPr txBox="1"/>
            <p:nvPr/>
          </p:nvSpPr>
          <p:spPr>
            <a:xfrm>
              <a:off x="4103901" y="1156823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@balloonsPriceList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3810062" y="1488196"/>
            <a:ext cx="2413639" cy="246300"/>
            <a:chOff x="3810062" y="1488196"/>
            <a:chExt cx="2413639" cy="246300"/>
          </a:xfrm>
        </p:grpSpPr>
        <p:pic>
          <p:nvPicPr>
            <p:cNvPr id="89" name="Google Shape;8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10062" y="1515883"/>
              <a:ext cx="187850" cy="190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3"/>
            <p:cNvSpPr txBox="1"/>
            <p:nvPr/>
          </p:nvSpPr>
          <p:spPr>
            <a:xfrm>
              <a:off x="4103901" y="1488196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balloonsPriceList.com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625" y="2216492"/>
            <a:ext cx="2543699" cy="131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3883" y="2136100"/>
            <a:ext cx="2484116" cy="18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8325" y="4387225"/>
            <a:ext cx="2792926" cy="25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9825" y="4901150"/>
            <a:ext cx="2874462" cy="199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5650" y="7516625"/>
            <a:ext cx="2398251" cy="22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97250" y="7516368"/>
            <a:ext cx="2398251" cy="221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78949" y="7584768"/>
            <a:ext cx="2341051" cy="21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914274" y="3679923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Garland-To-Go</a:t>
            </a:r>
            <a:endParaRPr b="1"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$25.00</a:t>
            </a:r>
            <a:endParaRPr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4541742" y="4140299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Balloon Wall</a:t>
            </a:r>
            <a:endParaRPr b="1"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Starting of $65.00</a:t>
            </a:r>
            <a:endParaRPr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170588" y="7013372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Traditional Arch</a:t>
            </a:r>
            <a:endParaRPr b="1"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$235.00</a:t>
            </a:r>
            <a:endParaRPr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4642856" y="7013372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Organic Style Arch</a:t>
            </a:r>
            <a:endParaRPr b="1"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$250.00</a:t>
            </a:r>
            <a:endParaRPr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651975" y="9818848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Basic Organic Garland</a:t>
            </a:r>
            <a:endParaRPr b="1"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Starting of $75.00</a:t>
            </a:r>
            <a:endParaRPr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733350" y="9818848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Classic</a:t>
            </a: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 Organic Garland</a:t>
            </a:r>
            <a:endParaRPr b="1"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Starting of $95.00</a:t>
            </a:r>
            <a:endParaRPr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4945275" y="9818848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Deluxe Organic Garland</a:t>
            </a:r>
            <a:endParaRPr b="1"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rPr>
              <a:t>Starting of $115.00</a:t>
            </a:r>
            <a:endParaRPr sz="1200">
              <a:solidFill>
                <a:srgbClr val="484D89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4"/>
          <p:cNvGrpSpPr/>
          <p:nvPr/>
        </p:nvGrpSpPr>
        <p:grpSpPr>
          <a:xfrm>
            <a:off x="-43050" y="-46375"/>
            <a:ext cx="7657175" cy="10770850"/>
            <a:chOff x="-43050" y="-46375"/>
            <a:chExt cx="7657175" cy="10770850"/>
          </a:xfrm>
        </p:grpSpPr>
        <p:grpSp>
          <p:nvGrpSpPr>
            <p:cNvPr id="110" name="Google Shape;110;p14"/>
            <p:cNvGrpSpPr/>
            <p:nvPr/>
          </p:nvGrpSpPr>
          <p:grpSpPr>
            <a:xfrm>
              <a:off x="337850" y="314650"/>
              <a:ext cx="6982250" cy="9131850"/>
              <a:chOff x="337850" y="314650"/>
              <a:chExt cx="6982250" cy="9131850"/>
            </a:xfrm>
          </p:grpSpPr>
          <p:cxnSp>
            <p:nvCxnSpPr>
              <p:cNvPr id="111" name="Google Shape;111;p14"/>
              <p:cNvCxnSpPr/>
              <p:nvPr/>
            </p:nvCxnSpPr>
            <p:spPr>
              <a:xfrm>
                <a:off x="2510701" y="314650"/>
                <a:ext cx="25437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2F3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p14"/>
              <p:cNvCxnSpPr/>
              <p:nvPr/>
            </p:nvCxnSpPr>
            <p:spPr>
              <a:xfrm>
                <a:off x="337850" y="7075000"/>
                <a:ext cx="0" cy="2371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2F3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14"/>
              <p:cNvCxnSpPr/>
              <p:nvPr/>
            </p:nvCxnSpPr>
            <p:spPr>
              <a:xfrm>
                <a:off x="7320100" y="3338775"/>
                <a:ext cx="0" cy="3961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2F3F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4" name="Google Shape;114;p14"/>
            <p:cNvGrpSpPr/>
            <p:nvPr/>
          </p:nvGrpSpPr>
          <p:grpSpPr>
            <a:xfrm>
              <a:off x="-43050" y="-46375"/>
              <a:ext cx="7657175" cy="10770850"/>
              <a:chOff x="-43050" y="-46375"/>
              <a:chExt cx="7657175" cy="10770850"/>
            </a:xfrm>
          </p:grpSpPr>
          <p:grpSp>
            <p:nvGrpSpPr>
              <p:cNvPr id="115" name="Google Shape;115;p14"/>
              <p:cNvGrpSpPr/>
              <p:nvPr/>
            </p:nvGrpSpPr>
            <p:grpSpPr>
              <a:xfrm>
                <a:off x="-43050" y="-46375"/>
                <a:ext cx="7657175" cy="987850"/>
                <a:chOff x="-43050" y="-46375"/>
                <a:chExt cx="7657175" cy="987850"/>
              </a:xfrm>
            </p:grpSpPr>
            <p:grpSp>
              <p:nvGrpSpPr>
                <p:cNvPr id="116" name="Google Shape;116;p14"/>
                <p:cNvGrpSpPr/>
                <p:nvPr/>
              </p:nvGrpSpPr>
              <p:grpSpPr>
                <a:xfrm>
                  <a:off x="-43050" y="-46375"/>
                  <a:ext cx="952100" cy="962225"/>
                  <a:chOff x="-43050" y="-46375"/>
                  <a:chExt cx="952100" cy="962225"/>
                </a:xfrm>
              </p:grpSpPr>
              <p:cxnSp>
                <p:nvCxnSpPr>
                  <p:cNvPr id="117" name="Google Shape;117;p14"/>
                  <p:cNvCxnSpPr/>
                  <p:nvPr/>
                </p:nvCxnSpPr>
                <p:spPr>
                  <a:xfrm flipH="1" rot="10800000">
                    <a:off x="-43050" y="-46375"/>
                    <a:ext cx="728700" cy="7287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18" name="Google Shape;118;p14"/>
                  <p:cNvCxnSpPr/>
                  <p:nvPr/>
                </p:nvCxnSpPr>
                <p:spPr>
                  <a:xfrm flipH="1" rot="10800000">
                    <a:off x="-31450" y="-24650"/>
                    <a:ext cx="940500" cy="9405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19" name="Google Shape;119;p14"/>
                <p:cNvGrpSpPr/>
                <p:nvPr/>
              </p:nvGrpSpPr>
              <p:grpSpPr>
                <a:xfrm flipH="1">
                  <a:off x="6631250" y="-46375"/>
                  <a:ext cx="982875" cy="987850"/>
                  <a:chOff x="-73626" y="-46375"/>
                  <a:chExt cx="982875" cy="987850"/>
                </a:xfrm>
              </p:grpSpPr>
              <p:cxnSp>
                <p:nvCxnSpPr>
                  <p:cNvPr id="120" name="Google Shape;120;p14"/>
                  <p:cNvCxnSpPr/>
                  <p:nvPr/>
                </p:nvCxnSpPr>
                <p:spPr>
                  <a:xfrm flipH="1" rot="10800000">
                    <a:off x="-73626" y="-46375"/>
                    <a:ext cx="759300" cy="7593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1" name="Google Shape;121;p14"/>
                  <p:cNvCxnSpPr/>
                  <p:nvPr/>
                </p:nvCxnSpPr>
                <p:spPr>
                  <a:xfrm flipH="1" rot="10800000">
                    <a:off x="-57051" y="-24825"/>
                    <a:ext cx="966300" cy="9663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122" name="Google Shape;122;p14"/>
              <p:cNvGrpSpPr/>
              <p:nvPr/>
            </p:nvGrpSpPr>
            <p:grpSpPr>
              <a:xfrm>
                <a:off x="-35651" y="9643025"/>
                <a:ext cx="7648276" cy="1081450"/>
                <a:chOff x="-35651" y="9643025"/>
                <a:chExt cx="7648276" cy="1081450"/>
              </a:xfrm>
            </p:grpSpPr>
            <p:grpSp>
              <p:nvGrpSpPr>
                <p:cNvPr id="123" name="Google Shape;123;p14"/>
                <p:cNvGrpSpPr/>
                <p:nvPr/>
              </p:nvGrpSpPr>
              <p:grpSpPr>
                <a:xfrm flipH="1" rot="10800000">
                  <a:off x="-35651" y="9694225"/>
                  <a:ext cx="1035051" cy="1030149"/>
                  <a:chOff x="-49652" y="-112650"/>
                  <a:chExt cx="1035051" cy="1030149"/>
                </a:xfrm>
              </p:grpSpPr>
              <p:cxnSp>
                <p:nvCxnSpPr>
                  <p:cNvPr id="124" name="Google Shape;124;p14"/>
                  <p:cNvCxnSpPr/>
                  <p:nvPr/>
                </p:nvCxnSpPr>
                <p:spPr>
                  <a:xfrm flipH="1" rot="10800000">
                    <a:off x="-49652" y="-112650"/>
                    <a:ext cx="801600" cy="8016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5" name="Google Shape;125;p14"/>
                  <p:cNvCxnSpPr/>
                  <p:nvPr/>
                </p:nvCxnSpPr>
                <p:spPr>
                  <a:xfrm flipH="1" rot="10800000">
                    <a:off x="-39701" y="-107601"/>
                    <a:ext cx="1025100" cy="10251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26" name="Google Shape;126;p14"/>
                <p:cNvGrpSpPr/>
                <p:nvPr/>
              </p:nvGrpSpPr>
              <p:grpSpPr>
                <a:xfrm rot="10800000">
                  <a:off x="6526275" y="9643025"/>
                  <a:ext cx="1086350" cy="1081450"/>
                  <a:chOff x="-100875" y="-112751"/>
                  <a:chExt cx="1086350" cy="1081450"/>
                </a:xfrm>
              </p:grpSpPr>
              <p:cxnSp>
                <p:nvCxnSpPr>
                  <p:cNvPr id="127" name="Google Shape;127;p14"/>
                  <p:cNvCxnSpPr/>
                  <p:nvPr/>
                </p:nvCxnSpPr>
                <p:spPr>
                  <a:xfrm flipH="1" rot="10800000">
                    <a:off x="-100875" y="-112751"/>
                    <a:ext cx="852900" cy="85290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8" name="Google Shape;128;p14"/>
                  <p:cNvCxnSpPr/>
                  <p:nvPr/>
                </p:nvCxnSpPr>
                <p:spPr>
                  <a:xfrm flipH="1" rot="10800000">
                    <a:off x="-90925" y="-107701"/>
                    <a:ext cx="1076400" cy="10764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rgbClr val="D2D4E8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sp>
        <p:nvSpPr>
          <p:cNvPr id="129" name="Google Shape;129;p14"/>
          <p:cNvSpPr txBox="1"/>
          <p:nvPr/>
        </p:nvSpPr>
        <p:spPr>
          <a:xfrm>
            <a:off x="-1868125" y="1530275"/>
            <a:ext cx="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4"/>
          <p:cNvGrpSpPr/>
          <p:nvPr/>
        </p:nvGrpSpPr>
        <p:grpSpPr>
          <a:xfrm>
            <a:off x="399098" y="402200"/>
            <a:ext cx="2941200" cy="1346327"/>
            <a:chOff x="399098" y="402200"/>
            <a:chExt cx="2941200" cy="1346327"/>
          </a:xfrm>
        </p:grpSpPr>
        <p:sp>
          <p:nvSpPr>
            <p:cNvPr id="131" name="Google Shape;131;p14"/>
            <p:cNvSpPr txBox="1"/>
            <p:nvPr/>
          </p:nvSpPr>
          <p:spPr>
            <a:xfrm>
              <a:off x="399098" y="402200"/>
              <a:ext cx="2941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200">
                  <a:solidFill>
                    <a:srgbClr val="484D89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Balloon</a:t>
              </a:r>
              <a:endParaRPr sz="7200">
                <a:solidFill>
                  <a:srgbClr val="484D89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399098" y="1379227"/>
              <a:ext cx="294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Price List</a:t>
              </a:r>
              <a:endParaRPr sz="24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cxnSp>
        <p:nvCxnSpPr>
          <p:cNvPr id="133" name="Google Shape;133;p14"/>
          <p:cNvCxnSpPr/>
          <p:nvPr/>
        </p:nvCxnSpPr>
        <p:spPr>
          <a:xfrm rot="10800000">
            <a:off x="3563999" y="496975"/>
            <a:ext cx="0" cy="1172400"/>
          </a:xfrm>
          <a:prstGeom prst="straightConnector1">
            <a:avLst/>
          </a:prstGeom>
          <a:noFill/>
          <a:ln cap="flat" cmpd="sng" w="28575">
            <a:solidFill>
              <a:srgbClr val="484D89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34" name="Google Shape;134;p14"/>
          <p:cNvGrpSpPr/>
          <p:nvPr/>
        </p:nvGrpSpPr>
        <p:grpSpPr>
          <a:xfrm>
            <a:off x="3814682" y="500986"/>
            <a:ext cx="2409020" cy="246300"/>
            <a:chOff x="3814682" y="500986"/>
            <a:chExt cx="2409020" cy="246300"/>
          </a:xfrm>
        </p:grpSpPr>
        <p:pic>
          <p:nvPicPr>
            <p:cNvPr id="135" name="Google Shape;13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4682" y="534832"/>
              <a:ext cx="178611" cy="178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4"/>
            <p:cNvSpPr txBox="1"/>
            <p:nvPr/>
          </p:nvSpPr>
          <p:spPr>
            <a:xfrm>
              <a:off x="4103901" y="500986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@balloonsPriceList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3825449" y="830056"/>
            <a:ext cx="2398252" cy="246300"/>
            <a:chOff x="3825449" y="825734"/>
            <a:chExt cx="2398252" cy="246300"/>
          </a:xfrm>
        </p:grpSpPr>
        <p:pic>
          <p:nvPicPr>
            <p:cNvPr id="138" name="Google Shape;138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25449" y="845584"/>
              <a:ext cx="178625" cy="20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4"/>
            <p:cNvSpPr txBox="1"/>
            <p:nvPr/>
          </p:nvSpPr>
          <p:spPr>
            <a:xfrm>
              <a:off x="4103901" y="825734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+1 012-3456-789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3810062" y="1159126"/>
            <a:ext cx="2413639" cy="246300"/>
            <a:chOff x="3810062" y="1156823"/>
            <a:chExt cx="2413639" cy="246300"/>
          </a:xfrm>
        </p:grpSpPr>
        <p:pic>
          <p:nvPicPr>
            <p:cNvPr id="141" name="Google Shape;14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0062" y="1206066"/>
              <a:ext cx="187850" cy="147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4"/>
            <p:cNvSpPr txBox="1"/>
            <p:nvPr/>
          </p:nvSpPr>
          <p:spPr>
            <a:xfrm>
              <a:off x="4103901" y="1156823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@balloonsPriceList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3810062" y="1488196"/>
            <a:ext cx="2413639" cy="246300"/>
            <a:chOff x="3810062" y="1488196"/>
            <a:chExt cx="2413639" cy="246300"/>
          </a:xfrm>
        </p:grpSpPr>
        <p:pic>
          <p:nvPicPr>
            <p:cNvPr id="144" name="Google Shape;144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10062" y="1515883"/>
              <a:ext cx="187850" cy="190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4"/>
            <p:cNvSpPr txBox="1"/>
            <p:nvPr/>
          </p:nvSpPr>
          <p:spPr>
            <a:xfrm>
              <a:off x="4103901" y="1488196"/>
              <a:ext cx="2119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A6EB2"/>
                  </a:solidFill>
                  <a:latin typeface="Bitter"/>
                  <a:ea typeface="Bitter"/>
                  <a:cs typeface="Bitter"/>
                  <a:sym typeface="Bitter"/>
                </a:rPr>
                <a:t>balloonsPriceList.com</a:t>
              </a:r>
              <a:endParaRPr sz="1600">
                <a:solidFill>
                  <a:srgbClr val="6A6EB2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527525" y="2073700"/>
            <a:ext cx="3068600" cy="3544077"/>
            <a:chOff x="527525" y="2073700"/>
            <a:chExt cx="3068600" cy="3544077"/>
          </a:xfrm>
        </p:grpSpPr>
        <p:sp>
          <p:nvSpPr>
            <p:cNvPr id="147" name="Google Shape;147;p14"/>
            <p:cNvSpPr txBox="1"/>
            <p:nvPr/>
          </p:nvSpPr>
          <p:spPr>
            <a:xfrm>
              <a:off x="698775" y="5248477"/>
              <a:ext cx="27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Round Frame, Organic Garland</a:t>
              </a:r>
              <a:endParaRPr b="1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Starting of $65.00</a:t>
              </a:r>
              <a:endParaRPr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pic>
          <p:nvPicPr>
            <p:cNvPr id="148" name="Google Shape;148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27525" y="2073700"/>
              <a:ext cx="3068600" cy="299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14"/>
          <p:cNvGrpSpPr/>
          <p:nvPr/>
        </p:nvGrpSpPr>
        <p:grpSpPr>
          <a:xfrm>
            <a:off x="3976700" y="2067072"/>
            <a:ext cx="3043301" cy="3550705"/>
            <a:chOff x="3976700" y="2067072"/>
            <a:chExt cx="3043301" cy="3550705"/>
          </a:xfrm>
        </p:grpSpPr>
        <p:pic>
          <p:nvPicPr>
            <p:cNvPr id="150" name="Google Shape;150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6700" y="2067072"/>
              <a:ext cx="3043301" cy="2995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4"/>
            <p:cNvSpPr txBox="1"/>
            <p:nvPr/>
          </p:nvSpPr>
          <p:spPr>
            <a:xfrm>
              <a:off x="4135300" y="5248477"/>
              <a:ext cx="27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Round Frame, Organic Full Garland</a:t>
              </a:r>
              <a:endParaRPr b="1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Starting of $95.00</a:t>
              </a:r>
              <a:endParaRPr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540000" y="5852638"/>
            <a:ext cx="1420800" cy="4297489"/>
            <a:chOff x="540000" y="5852638"/>
            <a:chExt cx="1420800" cy="4297489"/>
          </a:xfrm>
        </p:grpSpPr>
        <p:pic>
          <p:nvPicPr>
            <p:cNvPr id="153" name="Google Shape;153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8695" y="5852638"/>
              <a:ext cx="1209200" cy="3819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4"/>
            <p:cNvSpPr txBox="1"/>
            <p:nvPr/>
          </p:nvSpPr>
          <p:spPr>
            <a:xfrm>
              <a:off x="540000" y="9780826"/>
              <a:ext cx="1420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Striped Column</a:t>
              </a:r>
              <a:endParaRPr b="1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$110.00</a:t>
              </a:r>
              <a:endParaRPr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2259175" y="5849821"/>
            <a:ext cx="1420800" cy="4300306"/>
            <a:chOff x="2259175" y="5849821"/>
            <a:chExt cx="1420800" cy="4300306"/>
          </a:xfrm>
        </p:grpSpPr>
        <p:pic>
          <p:nvPicPr>
            <p:cNvPr id="156" name="Google Shape;156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75150" y="5849821"/>
              <a:ext cx="1188850" cy="3755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4"/>
            <p:cNvSpPr txBox="1"/>
            <p:nvPr/>
          </p:nvSpPr>
          <p:spPr>
            <a:xfrm>
              <a:off x="2259175" y="9780826"/>
              <a:ext cx="1420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Spiral Column</a:t>
              </a:r>
              <a:endParaRPr b="1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$115.00</a:t>
              </a:r>
              <a:endParaRPr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3976099" y="5842851"/>
            <a:ext cx="1420800" cy="4307275"/>
            <a:chOff x="3976099" y="5842851"/>
            <a:chExt cx="1420800" cy="4307275"/>
          </a:xfrm>
        </p:grpSpPr>
        <p:pic>
          <p:nvPicPr>
            <p:cNvPr id="159" name="Google Shape;159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081896" y="5842851"/>
              <a:ext cx="1209206" cy="378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4"/>
            <p:cNvSpPr txBox="1"/>
            <p:nvPr/>
          </p:nvSpPr>
          <p:spPr>
            <a:xfrm>
              <a:off x="3976099" y="9780826"/>
              <a:ext cx="1420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Roman Column</a:t>
              </a:r>
              <a:endParaRPr b="1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$120.00</a:t>
              </a:r>
              <a:endParaRPr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5695274" y="5849475"/>
            <a:ext cx="1420800" cy="4300651"/>
            <a:chOff x="5695274" y="5849475"/>
            <a:chExt cx="1420800" cy="4300651"/>
          </a:xfrm>
        </p:grpSpPr>
        <p:pic>
          <p:nvPicPr>
            <p:cNvPr id="162" name="Google Shape;162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824311" y="5849475"/>
              <a:ext cx="1162725" cy="3755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4"/>
            <p:cNvSpPr txBox="1"/>
            <p:nvPr/>
          </p:nvSpPr>
          <p:spPr>
            <a:xfrm>
              <a:off x="5695274" y="9780826"/>
              <a:ext cx="1420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Classic Bouquet</a:t>
              </a:r>
              <a:endParaRPr b="1"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84D89"/>
                  </a:solidFill>
                  <a:latin typeface="Bitter"/>
                  <a:ea typeface="Bitter"/>
                  <a:cs typeface="Bitter"/>
                  <a:sym typeface="Bitter"/>
                </a:rPr>
                <a:t>$75.00</a:t>
              </a:r>
              <a:endParaRPr sz="1200">
                <a:solidFill>
                  <a:srgbClr val="484D89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