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Roboto Serif"/>
      <p:regular r:id="rId8"/>
      <p:bold r:id="rId9"/>
      <p:italic r:id="rId10"/>
      <p:boldItalic r:id="rId11"/>
    </p:embeddedFont>
    <p:embeddedFont>
      <p:font typeface="Limelight"/>
      <p:regular r:id="rId12"/>
    </p:embeddedFont>
    <p:embeddedFont>
      <p:font typeface="Allison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576">
          <p15:clr>
            <a:srgbClr val="747775"/>
          </p15:clr>
        </p15:guide>
        <p15:guide id="2" pos="4592">
          <p15:clr>
            <a:srgbClr val="747775"/>
          </p15:clr>
        </p15:guide>
        <p15:guide id="3" pos="170">
          <p15:clr>
            <a:srgbClr val="747775"/>
          </p15:clr>
        </p15:guide>
        <p15:guide id="4" orient="horz" pos="317">
          <p15:clr>
            <a:srgbClr val="747775"/>
          </p15:clr>
        </p15:guide>
        <p15:guide id="5" orient="horz" pos="170">
          <p15:clr>
            <a:srgbClr val="747775"/>
          </p15:clr>
        </p15:guide>
        <p15:guide id="6" orient="horz" pos="6418">
          <p15:clr>
            <a:srgbClr val="747775"/>
          </p15:clr>
        </p15:guide>
        <p15:guide id="7" pos="624">
          <p15:clr>
            <a:srgbClr val="747775"/>
          </p15:clr>
        </p15:guide>
        <p15:guide id="8" pos="41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576" orient="horz"/>
        <p:guide pos="4592"/>
        <p:guide pos="170"/>
        <p:guide pos="317" orient="horz"/>
        <p:guide pos="170" orient="horz"/>
        <p:guide pos="6418" orient="horz"/>
        <p:guide pos="624"/>
        <p:guide pos="41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erif-boldItalic.fntdata"/><Relationship Id="rId10" Type="http://schemas.openxmlformats.org/officeDocument/2006/relationships/font" Target="fonts/RobotoSerif-italic.fntdata"/><Relationship Id="rId13" Type="http://schemas.openxmlformats.org/officeDocument/2006/relationships/font" Target="fonts/Allison-regular.fntdata"/><Relationship Id="rId12" Type="http://schemas.openxmlformats.org/officeDocument/2006/relationships/font" Target="fonts/Lime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Serif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Serif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f68341008_0_1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f6834100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11" y="0"/>
            <a:ext cx="7559739" cy="10692000"/>
            <a:chOff x="211" y="0"/>
            <a:chExt cx="7559739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250" y="0"/>
              <a:ext cx="7559700" cy="10692000"/>
            </a:xfrm>
            <a:prstGeom prst="rect">
              <a:avLst/>
            </a:prstGeom>
            <a:solidFill>
              <a:srgbClr val="F6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268750" y="272150"/>
            <a:ext cx="7021275" cy="10167925"/>
            <a:chOff x="268750" y="272150"/>
            <a:chExt cx="7021275" cy="10167925"/>
          </a:xfrm>
        </p:grpSpPr>
        <p:sp>
          <p:nvSpPr>
            <p:cNvPr id="58" name="Google Shape;58;p13"/>
            <p:cNvSpPr/>
            <p:nvPr/>
          </p:nvSpPr>
          <p:spPr>
            <a:xfrm>
              <a:off x="268750" y="272150"/>
              <a:ext cx="7021275" cy="10167925"/>
            </a:xfrm>
            <a:custGeom>
              <a:rect b="b" l="l" r="r" t="t"/>
              <a:pathLst>
                <a:path extrusionOk="0" h="406717" w="280851">
                  <a:moveTo>
                    <a:pt x="0" y="9525"/>
                  </a:moveTo>
                  <a:lnTo>
                    <a:pt x="9661" y="9525"/>
                  </a:lnTo>
                  <a:lnTo>
                    <a:pt x="9661" y="0"/>
                  </a:lnTo>
                  <a:lnTo>
                    <a:pt x="271734" y="0"/>
                  </a:lnTo>
                  <a:lnTo>
                    <a:pt x="271734" y="9525"/>
                  </a:lnTo>
                  <a:lnTo>
                    <a:pt x="280851" y="9525"/>
                  </a:lnTo>
                  <a:lnTo>
                    <a:pt x="280851" y="396784"/>
                  </a:lnTo>
                  <a:lnTo>
                    <a:pt x="271734" y="396784"/>
                  </a:lnTo>
                  <a:lnTo>
                    <a:pt x="271734" y="406717"/>
                  </a:lnTo>
                  <a:lnTo>
                    <a:pt x="9525" y="406717"/>
                  </a:lnTo>
                  <a:lnTo>
                    <a:pt x="9525" y="396920"/>
                  </a:lnTo>
                  <a:lnTo>
                    <a:pt x="272" y="396920"/>
                  </a:lnTo>
                  <a:close/>
                </a:path>
              </a:pathLst>
            </a:custGeom>
            <a:noFill/>
            <a:ln cap="flat" cmpd="sng" w="28575">
              <a:solidFill>
                <a:srgbClr val="755C5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9" name="Google Shape;59;p13"/>
            <p:cNvSpPr/>
            <p:nvPr/>
          </p:nvSpPr>
          <p:spPr>
            <a:xfrm>
              <a:off x="357750" y="358950"/>
              <a:ext cx="6844500" cy="9974100"/>
            </a:xfrm>
            <a:prstGeom prst="rect">
              <a:avLst/>
            </a:prstGeom>
            <a:noFill/>
            <a:ln cap="flat" cmpd="sng" w="19050">
              <a:solidFill>
                <a:srgbClr val="755C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607950" y="718425"/>
            <a:ext cx="6284074" cy="8663704"/>
            <a:chOff x="607950" y="718425"/>
            <a:chExt cx="6284074" cy="8663704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817850" y="1711100"/>
              <a:ext cx="3005750" cy="247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 rotWithShape="1">
            <a:blip r:embed="rId5">
              <a:alphaModFix amt="70000"/>
            </a:blip>
            <a:srcRect b="4278" l="7968" r="6077" t="0"/>
            <a:stretch/>
          </p:blipFill>
          <p:spPr>
            <a:xfrm>
              <a:off x="4054925" y="718425"/>
              <a:ext cx="2809876" cy="332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6">
              <a:alphaModFix amt="70000"/>
            </a:blip>
            <a:stretch>
              <a:fillRect/>
            </a:stretch>
          </p:blipFill>
          <p:spPr>
            <a:xfrm>
              <a:off x="607950" y="6618900"/>
              <a:ext cx="2474075" cy="1944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7">
              <a:alphaModFix amt="70000"/>
            </a:blip>
            <a:srcRect b="9856" l="4365" r="3731" t="7798"/>
            <a:stretch/>
          </p:blipFill>
          <p:spPr>
            <a:xfrm>
              <a:off x="2905125" y="7060704"/>
              <a:ext cx="3986899" cy="2321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13"/>
          <p:cNvGrpSpPr/>
          <p:nvPr/>
        </p:nvGrpSpPr>
        <p:grpSpPr>
          <a:xfrm>
            <a:off x="750300" y="4169225"/>
            <a:ext cx="6059400" cy="2174050"/>
            <a:chOff x="750300" y="4169225"/>
            <a:chExt cx="6059400" cy="217405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750300" y="4169225"/>
              <a:ext cx="60594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400">
                  <a:solidFill>
                    <a:srgbClr val="8C7778"/>
                  </a:solidFill>
                  <a:latin typeface="Limelight"/>
                  <a:ea typeface="Limelight"/>
                  <a:cs typeface="Limelight"/>
                  <a:sym typeface="Limelight"/>
                </a:rPr>
                <a:t>BAKERY</a:t>
              </a:r>
              <a:endParaRPr sz="11400">
                <a:solidFill>
                  <a:srgbClr val="8C7778"/>
                </a:solidFill>
                <a:latin typeface="Limelight"/>
                <a:ea typeface="Limelight"/>
                <a:cs typeface="Limelight"/>
                <a:sym typeface="Limelight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103000" y="5019675"/>
              <a:ext cx="33540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600">
                  <a:solidFill>
                    <a:srgbClr val="F0C698"/>
                  </a:solidFill>
                  <a:latin typeface="Allison"/>
                  <a:ea typeface="Allison"/>
                  <a:cs typeface="Allison"/>
                  <a:sym typeface="Allison"/>
                </a:rPr>
                <a:t>Price List</a:t>
              </a:r>
              <a:endParaRPr sz="8600">
                <a:solidFill>
                  <a:srgbClr val="F0C698"/>
                </a:solidFill>
                <a:latin typeface="Allison"/>
                <a:ea typeface="Allison"/>
                <a:cs typeface="Allison"/>
                <a:sym typeface="Alliso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/>
          <p:cNvGrpSpPr/>
          <p:nvPr/>
        </p:nvGrpSpPr>
        <p:grpSpPr>
          <a:xfrm>
            <a:off x="131" y="0"/>
            <a:ext cx="7559739" cy="10692000"/>
            <a:chOff x="131" y="0"/>
            <a:chExt cx="7559739" cy="10692000"/>
          </a:xfrm>
        </p:grpSpPr>
        <p:grpSp>
          <p:nvGrpSpPr>
            <p:cNvPr id="73" name="Google Shape;73;p14"/>
            <p:cNvGrpSpPr/>
            <p:nvPr/>
          </p:nvGrpSpPr>
          <p:grpSpPr>
            <a:xfrm rot="10800000">
              <a:off x="131" y="0"/>
              <a:ext cx="7559739" cy="10692000"/>
              <a:chOff x="211" y="0"/>
              <a:chExt cx="7559739" cy="10692000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250" y="0"/>
                <a:ext cx="7559700" cy="10692000"/>
              </a:xfrm>
              <a:prstGeom prst="rect">
                <a:avLst/>
              </a:prstGeom>
              <a:solidFill>
                <a:srgbClr val="F6F0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5" name="Google Shape;75;p14"/>
              <p:cNvPicPr preferRelativeResize="0"/>
              <p:nvPr/>
            </p:nvPicPr>
            <p:blipFill>
              <a:blip r:embed="rId3">
                <a:alphaModFix amt="90000"/>
              </a:blip>
              <a:stretch>
                <a:fillRect/>
              </a:stretch>
            </p:blipFill>
            <p:spPr>
              <a:xfrm>
                <a:off x="211" y="1"/>
                <a:ext cx="7559577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14"/>
            <p:cNvGrpSpPr/>
            <p:nvPr/>
          </p:nvGrpSpPr>
          <p:grpSpPr>
            <a:xfrm>
              <a:off x="268669" y="272150"/>
              <a:ext cx="7021275" cy="10167925"/>
              <a:chOff x="268750" y="272150"/>
              <a:chExt cx="7021275" cy="10167925"/>
            </a:xfrm>
          </p:grpSpPr>
          <p:sp>
            <p:nvSpPr>
              <p:cNvPr id="77" name="Google Shape;77;p14"/>
              <p:cNvSpPr/>
              <p:nvPr/>
            </p:nvSpPr>
            <p:spPr>
              <a:xfrm>
                <a:off x="268750" y="272150"/>
                <a:ext cx="7021275" cy="10167925"/>
              </a:xfrm>
              <a:custGeom>
                <a:rect b="b" l="l" r="r" t="t"/>
                <a:pathLst>
                  <a:path extrusionOk="0" h="406717" w="280851">
                    <a:moveTo>
                      <a:pt x="0" y="9525"/>
                    </a:moveTo>
                    <a:lnTo>
                      <a:pt x="9661" y="9525"/>
                    </a:lnTo>
                    <a:lnTo>
                      <a:pt x="9661" y="0"/>
                    </a:lnTo>
                    <a:lnTo>
                      <a:pt x="271734" y="0"/>
                    </a:lnTo>
                    <a:lnTo>
                      <a:pt x="271734" y="9525"/>
                    </a:lnTo>
                    <a:lnTo>
                      <a:pt x="280851" y="9525"/>
                    </a:lnTo>
                    <a:lnTo>
                      <a:pt x="280851" y="396784"/>
                    </a:lnTo>
                    <a:lnTo>
                      <a:pt x="271734" y="396784"/>
                    </a:lnTo>
                    <a:lnTo>
                      <a:pt x="271734" y="406717"/>
                    </a:lnTo>
                    <a:lnTo>
                      <a:pt x="9525" y="406717"/>
                    </a:lnTo>
                    <a:lnTo>
                      <a:pt x="9525" y="396920"/>
                    </a:lnTo>
                    <a:lnTo>
                      <a:pt x="272" y="396920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755C5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8" name="Google Shape;78;p14"/>
              <p:cNvSpPr/>
              <p:nvPr/>
            </p:nvSpPr>
            <p:spPr>
              <a:xfrm>
                <a:off x="357750" y="358950"/>
                <a:ext cx="6844500" cy="9974100"/>
              </a:xfrm>
              <a:prstGeom prst="rect">
                <a:avLst/>
              </a:prstGeom>
              <a:noFill/>
              <a:ln cap="flat" cmpd="sng" w="19050">
                <a:solidFill>
                  <a:srgbClr val="755C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9" name="Google Shape;79;p14"/>
          <p:cNvGrpSpPr/>
          <p:nvPr/>
        </p:nvGrpSpPr>
        <p:grpSpPr>
          <a:xfrm>
            <a:off x="759825" y="1029100"/>
            <a:ext cx="6190349" cy="9191000"/>
            <a:chOff x="759825" y="1029100"/>
            <a:chExt cx="6190349" cy="9191000"/>
          </a:xfrm>
        </p:grpSpPr>
        <p:pic>
          <p:nvPicPr>
            <p:cNvPr id="80" name="Google Shape;80;p14"/>
            <p:cNvPicPr preferRelativeResize="0"/>
            <p:nvPr/>
          </p:nvPicPr>
          <p:blipFill>
            <a:blip r:embed="rId4">
              <a:alphaModFix amt="10000"/>
            </a:blip>
            <a:stretch>
              <a:fillRect/>
            </a:stretch>
          </p:blipFill>
          <p:spPr>
            <a:xfrm>
              <a:off x="759825" y="1029100"/>
              <a:ext cx="2954925" cy="2435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 rotWithShape="1">
            <a:blip r:embed="rId5">
              <a:alphaModFix amt="10000"/>
            </a:blip>
            <a:srcRect b="4278" l="7968" r="6077" t="0"/>
            <a:stretch/>
          </p:blipFill>
          <p:spPr>
            <a:xfrm>
              <a:off x="1170225" y="5652375"/>
              <a:ext cx="2809876" cy="332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/>
            <p:cNvPicPr preferRelativeResize="0"/>
            <p:nvPr/>
          </p:nvPicPr>
          <p:blipFill>
            <a:blip r:embed="rId6">
              <a:alphaModFix amt="10000"/>
            </a:blip>
            <a:stretch>
              <a:fillRect/>
            </a:stretch>
          </p:blipFill>
          <p:spPr>
            <a:xfrm rot="384731">
              <a:off x="4277092" y="8064757"/>
              <a:ext cx="2568416" cy="2018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/>
            <p:cNvPicPr preferRelativeResize="0"/>
            <p:nvPr/>
          </p:nvPicPr>
          <p:blipFill>
            <a:blip r:embed="rId7">
              <a:alphaModFix amt="10000"/>
            </a:blip>
            <a:stretch>
              <a:fillRect/>
            </a:stretch>
          </p:blipFill>
          <p:spPr>
            <a:xfrm flipH="1" rot="-226463">
              <a:off x="3781425" y="3978200"/>
              <a:ext cx="2476500" cy="2687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14"/>
          <p:cNvGrpSpPr/>
          <p:nvPr/>
        </p:nvGrpSpPr>
        <p:grpSpPr>
          <a:xfrm>
            <a:off x="750300" y="444943"/>
            <a:ext cx="6059400" cy="1949004"/>
            <a:chOff x="750300" y="3669843"/>
            <a:chExt cx="6059400" cy="1949004"/>
          </a:xfrm>
        </p:grpSpPr>
        <p:sp>
          <p:nvSpPr>
            <p:cNvPr id="85" name="Google Shape;85;p14"/>
            <p:cNvSpPr txBox="1"/>
            <p:nvPr/>
          </p:nvSpPr>
          <p:spPr>
            <a:xfrm>
              <a:off x="750300" y="3669843"/>
              <a:ext cx="6059400" cy="15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100">
                  <a:solidFill>
                    <a:srgbClr val="8C7778"/>
                  </a:solidFill>
                  <a:latin typeface="Limelight"/>
                  <a:ea typeface="Limelight"/>
                  <a:cs typeface="Limelight"/>
                  <a:sym typeface="Limelight"/>
                </a:rPr>
                <a:t>BAKERY</a:t>
              </a:r>
              <a:endParaRPr sz="10100">
                <a:solidFill>
                  <a:srgbClr val="8C7778"/>
                </a:solidFill>
                <a:latin typeface="Limelight"/>
                <a:ea typeface="Limelight"/>
                <a:cs typeface="Limelight"/>
                <a:sym typeface="Limelight"/>
              </a:endParaRPr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2103000" y="4418246"/>
              <a:ext cx="33540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800">
                  <a:solidFill>
                    <a:srgbClr val="F0C698"/>
                  </a:solidFill>
                  <a:latin typeface="Allison"/>
                  <a:ea typeface="Allison"/>
                  <a:cs typeface="Allison"/>
                  <a:sym typeface="Allison"/>
                </a:rPr>
                <a:t>Price List</a:t>
              </a:r>
              <a:endParaRPr sz="7800">
                <a:solidFill>
                  <a:srgbClr val="F0C698"/>
                </a:solidFill>
                <a:latin typeface="Allison"/>
                <a:ea typeface="Allison"/>
                <a:cs typeface="Allison"/>
                <a:sym typeface="Allison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954534" y="2337700"/>
            <a:ext cx="5706977" cy="1650907"/>
            <a:chOff x="954534" y="2337700"/>
            <a:chExt cx="5706977" cy="1650907"/>
          </a:xfrm>
        </p:grpSpPr>
        <p:grpSp>
          <p:nvGrpSpPr>
            <p:cNvPr id="88" name="Google Shape;88;p14"/>
            <p:cNvGrpSpPr/>
            <p:nvPr/>
          </p:nvGrpSpPr>
          <p:grpSpPr>
            <a:xfrm>
              <a:off x="954534" y="2337700"/>
              <a:ext cx="5706977" cy="431100"/>
              <a:chOff x="953869" y="2337700"/>
              <a:chExt cx="5706977" cy="431100"/>
            </a:xfrm>
          </p:grpSpPr>
          <p:sp>
            <p:nvSpPr>
              <p:cNvPr id="89" name="Google Shape;89;p14"/>
              <p:cNvSpPr txBox="1"/>
              <p:nvPr/>
            </p:nvSpPr>
            <p:spPr>
              <a:xfrm>
                <a:off x="953869" y="2337700"/>
                <a:ext cx="1733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755C5D"/>
                    </a:solidFill>
                    <a:latin typeface="Limelight"/>
                    <a:ea typeface="Limelight"/>
                    <a:cs typeface="Limelight"/>
                    <a:sym typeface="Limelight"/>
                  </a:rPr>
                  <a:t>CAKES:</a:t>
                </a:r>
                <a:endParaRPr sz="2800">
                  <a:solidFill>
                    <a:srgbClr val="755C5D"/>
                  </a:solidFill>
                  <a:latin typeface="Limelight"/>
                  <a:ea typeface="Limelight"/>
                  <a:cs typeface="Limelight"/>
                  <a:sym typeface="Limelight"/>
                </a:endParaRPr>
              </a:p>
            </p:txBody>
          </p:sp>
          <p:cxnSp>
            <p:nvCxnSpPr>
              <p:cNvPr id="90" name="Google Shape;90;p14"/>
              <p:cNvCxnSpPr/>
              <p:nvPr/>
            </p:nvCxnSpPr>
            <p:spPr>
              <a:xfrm>
                <a:off x="2374446" y="2667000"/>
                <a:ext cx="42864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55C5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1" name="Google Shape;91;p14"/>
            <p:cNvGrpSpPr/>
            <p:nvPr/>
          </p:nvGrpSpPr>
          <p:grpSpPr>
            <a:xfrm>
              <a:off x="954534" y="2857505"/>
              <a:ext cx="1959300" cy="1131102"/>
              <a:chOff x="954534" y="2857505"/>
              <a:chExt cx="1959300" cy="1131102"/>
            </a:xfrm>
          </p:grpSpPr>
          <p:sp>
            <p:nvSpPr>
              <p:cNvPr id="92" name="Google Shape;92;p14"/>
              <p:cNvSpPr txBox="1"/>
              <p:nvPr/>
            </p:nvSpPr>
            <p:spPr>
              <a:xfrm>
                <a:off x="954534" y="2857505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Chocolate Cake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93" name="Google Shape;93;p14"/>
              <p:cNvSpPr txBox="1"/>
              <p:nvPr/>
            </p:nvSpPr>
            <p:spPr>
              <a:xfrm>
                <a:off x="954534" y="3162739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Vanilla Cake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94" name="Google Shape;94;p14"/>
              <p:cNvSpPr txBox="1"/>
              <p:nvPr/>
            </p:nvSpPr>
            <p:spPr>
              <a:xfrm>
                <a:off x="954534" y="3467973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Carrot Cake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95" name="Google Shape;95;p14"/>
              <p:cNvSpPr txBox="1"/>
              <p:nvPr/>
            </p:nvSpPr>
            <p:spPr>
              <a:xfrm>
                <a:off x="954534" y="3773207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Banana Cake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  <p:grpSp>
          <p:nvGrpSpPr>
            <p:cNvPr id="96" name="Google Shape;96;p14"/>
            <p:cNvGrpSpPr/>
            <p:nvPr/>
          </p:nvGrpSpPr>
          <p:grpSpPr>
            <a:xfrm>
              <a:off x="4702209" y="2857505"/>
              <a:ext cx="1959300" cy="1131102"/>
              <a:chOff x="954534" y="2857505"/>
              <a:chExt cx="1959300" cy="1131102"/>
            </a:xfrm>
          </p:grpSpPr>
          <p:sp>
            <p:nvSpPr>
              <p:cNvPr id="97" name="Google Shape;97;p14"/>
              <p:cNvSpPr txBox="1"/>
              <p:nvPr/>
            </p:nvSpPr>
            <p:spPr>
              <a:xfrm>
                <a:off x="954534" y="2857505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$3.50 per slice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98" name="Google Shape;98;p14"/>
              <p:cNvSpPr txBox="1"/>
              <p:nvPr/>
            </p:nvSpPr>
            <p:spPr>
              <a:xfrm>
                <a:off x="954534" y="3162739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$3.00 per slice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99" name="Google Shape;99;p14"/>
              <p:cNvSpPr txBox="1"/>
              <p:nvPr/>
            </p:nvSpPr>
            <p:spPr>
              <a:xfrm>
                <a:off x="954534" y="3467973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$3.25 per slice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00" name="Google Shape;100;p14"/>
              <p:cNvSpPr txBox="1"/>
              <p:nvPr/>
            </p:nvSpPr>
            <p:spPr>
              <a:xfrm>
                <a:off x="954534" y="3773207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$3.75 per slice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</p:grpSp>
      <p:grpSp>
        <p:nvGrpSpPr>
          <p:cNvPr id="101" name="Google Shape;101;p14"/>
          <p:cNvGrpSpPr/>
          <p:nvPr/>
        </p:nvGrpSpPr>
        <p:grpSpPr>
          <a:xfrm>
            <a:off x="954523" y="4125675"/>
            <a:ext cx="5707077" cy="1345677"/>
            <a:chOff x="954523" y="2337696"/>
            <a:chExt cx="5707077" cy="1345677"/>
          </a:xfrm>
        </p:grpSpPr>
        <p:grpSp>
          <p:nvGrpSpPr>
            <p:cNvPr id="102" name="Google Shape;102;p14"/>
            <p:cNvGrpSpPr/>
            <p:nvPr/>
          </p:nvGrpSpPr>
          <p:grpSpPr>
            <a:xfrm>
              <a:off x="954524" y="2337696"/>
              <a:ext cx="5707076" cy="431100"/>
              <a:chOff x="953859" y="2337696"/>
              <a:chExt cx="5707076" cy="431100"/>
            </a:xfrm>
          </p:grpSpPr>
          <p:sp>
            <p:nvSpPr>
              <p:cNvPr id="103" name="Google Shape;103;p14"/>
              <p:cNvSpPr txBox="1"/>
              <p:nvPr/>
            </p:nvSpPr>
            <p:spPr>
              <a:xfrm>
                <a:off x="953859" y="2337696"/>
                <a:ext cx="1959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755C5D"/>
                    </a:solidFill>
                    <a:latin typeface="Limelight"/>
                    <a:ea typeface="Limelight"/>
                    <a:cs typeface="Limelight"/>
                    <a:sym typeface="Limelight"/>
                  </a:rPr>
                  <a:t>COOKIES:</a:t>
                </a:r>
                <a:endParaRPr sz="2800">
                  <a:solidFill>
                    <a:srgbClr val="755C5D"/>
                  </a:solidFill>
                  <a:latin typeface="Limelight"/>
                  <a:ea typeface="Limelight"/>
                  <a:cs typeface="Limelight"/>
                  <a:sym typeface="Limelight"/>
                </a:endParaRPr>
              </a:p>
            </p:txBody>
          </p:sp>
          <p:cxnSp>
            <p:nvCxnSpPr>
              <p:cNvPr id="104" name="Google Shape;104;p14"/>
              <p:cNvCxnSpPr/>
              <p:nvPr/>
            </p:nvCxnSpPr>
            <p:spPr>
              <a:xfrm>
                <a:off x="2839835" y="2666996"/>
                <a:ext cx="3821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55C5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5" name="Google Shape;105;p14"/>
            <p:cNvGrpSpPr/>
            <p:nvPr/>
          </p:nvGrpSpPr>
          <p:grpSpPr>
            <a:xfrm>
              <a:off x="954523" y="2857496"/>
              <a:ext cx="2427000" cy="825877"/>
              <a:chOff x="954523" y="2857496"/>
              <a:chExt cx="2427000" cy="825877"/>
            </a:xfrm>
          </p:grpSpPr>
          <p:sp>
            <p:nvSpPr>
              <p:cNvPr id="106" name="Google Shape;106;p14"/>
              <p:cNvSpPr txBox="1"/>
              <p:nvPr/>
            </p:nvSpPr>
            <p:spPr>
              <a:xfrm>
                <a:off x="954523" y="2857496"/>
                <a:ext cx="24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Chocolate Chip Cookies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07" name="Google Shape;107;p14"/>
              <p:cNvSpPr txBox="1"/>
              <p:nvPr/>
            </p:nvSpPr>
            <p:spPr>
              <a:xfrm>
                <a:off x="954534" y="3162739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Oatmeal Cookies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08" name="Google Shape;108;p14"/>
              <p:cNvSpPr txBox="1"/>
              <p:nvPr/>
            </p:nvSpPr>
            <p:spPr>
              <a:xfrm>
                <a:off x="954534" y="3467973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Ginger Cookies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  <p:grpSp>
          <p:nvGrpSpPr>
            <p:cNvPr id="109" name="Google Shape;109;p14"/>
            <p:cNvGrpSpPr/>
            <p:nvPr/>
          </p:nvGrpSpPr>
          <p:grpSpPr>
            <a:xfrm>
              <a:off x="4702209" y="2857505"/>
              <a:ext cx="1959300" cy="825868"/>
              <a:chOff x="954534" y="2857505"/>
              <a:chExt cx="1959300" cy="825868"/>
            </a:xfrm>
          </p:grpSpPr>
          <p:sp>
            <p:nvSpPr>
              <p:cNvPr id="110" name="Google Shape;110;p14"/>
              <p:cNvSpPr txBox="1"/>
              <p:nvPr/>
            </p:nvSpPr>
            <p:spPr>
              <a:xfrm>
                <a:off x="954534" y="2857505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$4.00 for a pack of 6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11" name="Google Shape;111;p14"/>
              <p:cNvSpPr txBox="1"/>
              <p:nvPr/>
            </p:nvSpPr>
            <p:spPr>
              <a:xfrm>
                <a:off x="954534" y="3162739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$3.50 for a pack of 6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12" name="Google Shape;112;p14"/>
              <p:cNvSpPr txBox="1"/>
              <p:nvPr/>
            </p:nvSpPr>
            <p:spPr>
              <a:xfrm>
                <a:off x="954534" y="3467973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$4.50 for a pack of 6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</p:grpSp>
      <p:grpSp>
        <p:nvGrpSpPr>
          <p:cNvPr id="113" name="Google Shape;113;p14"/>
          <p:cNvGrpSpPr/>
          <p:nvPr/>
        </p:nvGrpSpPr>
        <p:grpSpPr>
          <a:xfrm>
            <a:off x="954523" y="5649675"/>
            <a:ext cx="5707057" cy="1345687"/>
            <a:chOff x="954523" y="2337686"/>
            <a:chExt cx="5707057" cy="1345687"/>
          </a:xfrm>
        </p:grpSpPr>
        <p:grpSp>
          <p:nvGrpSpPr>
            <p:cNvPr id="114" name="Google Shape;114;p14"/>
            <p:cNvGrpSpPr/>
            <p:nvPr/>
          </p:nvGrpSpPr>
          <p:grpSpPr>
            <a:xfrm>
              <a:off x="954525" y="2337686"/>
              <a:ext cx="5707025" cy="431100"/>
              <a:chOff x="953860" y="2337686"/>
              <a:chExt cx="5707025" cy="431100"/>
            </a:xfrm>
          </p:grpSpPr>
          <p:sp>
            <p:nvSpPr>
              <p:cNvPr id="115" name="Google Shape;115;p14"/>
              <p:cNvSpPr txBox="1"/>
              <p:nvPr/>
            </p:nvSpPr>
            <p:spPr>
              <a:xfrm>
                <a:off x="953860" y="2337686"/>
                <a:ext cx="11886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755C5D"/>
                    </a:solidFill>
                    <a:latin typeface="Limelight"/>
                    <a:ea typeface="Limelight"/>
                    <a:cs typeface="Limelight"/>
                    <a:sym typeface="Limelight"/>
                  </a:rPr>
                  <a:t>PIES:</a:t>
                </a:r>
                <a:endParaRPr sz="2800">
                  <a:solidFill>
                    <a:srgbClr val="755C5D"/>
                  </a:solidFill>
                  <a:latin typeface="Limelight"/>
                  <a:ea typeface="Limelight"/>
                  <a:cs typeface="Limelight"/>
                  <a:sym typeface="Limelight"/>
                </a:endParaRPr>
              </a:p>
            </p:txBody>
          </p:sp>
          <p:cxnSp>
            <p:nvCxnSpPr>
              <p:cNvPr id="116" name="Google Shape;116;p14"/>
              <p:cNvCxnSpPr/>
              <p:nvPr/>
            </p:nvCxnSpPr>
            <p:spPr>
              <a:xfrm>
                <a:off x="2196885" y="2666986"/>
                <a:ext cx="4464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55C5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7" name="Google Shape;117;p14"/>
            <p:cNvGrpSpPr/>
            <p:nvPr/>
          </p:nvGrpSpPr>
          <p:grpSpPr>
            <a:xfrm>
              <a:off x="954523" y="2857496"/>
              <a:ext cx="2427000" cy="825877"/>
              <a:chOff x="954523" y="2857496"/>
              <a:chExt cx="2427000" cy="825877"/>
            </a:xfrm>
          </p:grpSpPr>
          <p:sp>
            <p:nvSpPr>
              <p:cNvPr id="118" name="Google Shape;118;p14"/>
              <p:cNvSpPr txBox="1"/>
              <p:nvPr/>
            </p:nvSpPr>
            <p:spPr>
              <a:xfrm>
                <a:off x="954523" y="2857496"/>
                <a:ext cx="24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Apple Pie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19" name="Google Shape;119;p14"/>
              <p:cNvSpPr txBox="1"/>
              <p:nvPr/>
            </p:nvSpPr>
            <p:spPr>
              <a:xfrm>
                <a:off x="954534" y="3162739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Blueberry Pie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954534" y="3467973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Pumpkin Pie 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  <p:grpSp>
          <p:nvGrpSpPr>
            <p:cNvPr id="121" name="Google Shape;121;p14"/>
            <p:cNvGrpSpPr/>
            <p:nvPr/>
          </p:nvGrpSpPr>
          <p:grpSpPr>
            <a:xfrm>
              <a:off x="5687779" y="2857511"/>
              <a:ext cx="973800" cy="825855"/>
              <a:chOff x="1940104" y="2857511"/>
              <a:chExt cx="973800" cy="825855"/>
            </a:xfrm>
          </p:grpSpPr>
          <p:sp>
            <p:nvSpPr>
              <p:cNvPr id="122" name="Google Shape;122;p14"/>
              <p:cNvSpPr txBox="1"/>
              <p:nvPr/>
            </p:nvSpPr>
            <p:spPr>
              <a:xfrm>
                <a:off x="1940104" y="2857511"/>
                <a:ext cx="97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$20.00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23" name="Google Shape;123;p14"/>
              <p:cNvSpPr txBox="1"/>
              <p:nvPr/>
            </p:nvSpPr>
            <p:spPr>
              <a:xfrm>
                <a:off x="1940104" y="3162738"/>
                <a:ext cx="97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$25.00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24" name="Google Shape;124;p14"/>
              <p:cNvSpPr txBox="1"/>
              <p:nvPr/>
            </p:nvSpPr>
            <p:spPr>
              <a:xfrm>
                <a:off x="1940104" y="3467965"/>
                <a:ext cx="973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$22.00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</p:grpSp>
      <p:grpSp>
        <p:nvGrpSpPr>
          <p:cNvPr id="125" name="Google Shape;125;p14"/>
          <p:cNvGrpSpPr/>
          <p:nvPr/>
        </p:nvGrpSpPr>
        <p:grpSpPr>
          <a:xfrm>
            <a:off x="954523" y="7162250"/>
            <a:ext cx="5707051" cy="1345700"/>
            <a:chOff x="954523" y="2337682"/>
            <a:chExt cx="5707051" cy="1345700"/>
          </a:xfrm>
        </p:grpSpPr>
        <p:grpSp>
          <p:nvGrpSpPr>
            <p:cNvPr id="126" name="Google Shape;126;p14"/>
            <p:cNvGrpSpPr/>
            <p:nvPr/>
          </p:nvGrpSpPr>
          <p:grpSpPr>
            <a:xfrm>
              <a:off x="954526" y="2337682"/>
              <a:ext cx="5706899" cy="431100"/>
              <a:chOff x="953861" y="2337682"/>
              <a:chExt cx="5706899" cy="431100"/>
            </a:xfrm>
          </p:grpSpPr>
          <p:sp>
            <p:nvSpPr>
              <p:cNvPr id="127" name="Google Shape;127;p14"/>
              <p:cNvSpPr txBox="1"/>
              <p:nvPr/>
            </p:nvSpPr>
            <p:spPr>
              <a:xfrm>
                <a:off x="953861" y="2337682"/>
                <a:ext cx="27807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755C5D"/>
                    </a:solidFill>
                    <a:latin typeface="Limelight"/>
                    <a:ea typeface="Limelight"/>
                    <a:cs typeface="Limelight"/>
                    <a:sym typeface="Limelight"/>
                  </a:rPr>
                  <a:t>CREAM PUFFS:</a:t>
                </a:r>
                <a:endParaRPr sz="2800">
                  <a:solidFill>
                    <a:srgbClr val="755C5D"/>
                  </a:solidFill>
                  <a:latin typeface="Limelight"/>
                  <a:ea typeface="Limelight"/>
                  <a:cs typeface="Limelight"/>
                  <a:sym typeface="Limelight"/>
                </a:endParaRPr>
              </a:p>
            </p:txBody>
          </p:sp>
          <p:cxnSp>
            <p:nvCxnSpPr>
              <p:cNvPr id="128" name="Google Shape;128;p14"/>
              <p:cNvCxnSpPr/>
              <p:nvPr/>
            </p:nvCxnSpPr>
            <p:spPr>
              <a:xfrm>
                <a:off x="4047460" y="2666982"/>
                <a:ext cx="2613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55C5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9" name="Google Shape;129;p14"/>
            <p:cNvGrpSpPr/>
            <p:nvPr/>
          </p:nvGrpSpPr>
          <p:grpSpPr>
            <a:xfrm>
              <a:off x="954523" y="2857496"/>
              <a:ext cx="2427000" cy="825886"/>
              <a:chOff x="954523" y="2857496"/>
              <a:chExt cx="2427000" cy="825886"/>
            </a:xfrm>
          </p:grpSpPr>
          <p:sp>
            <p:nvSpPr>
              <p:cNvPr id="130" name="Google Shape;130;p14"/>
              <p:cNvSpPr txBox="1"/>
              <p:nvPr/>
            </p:nvSpPr>
            <p:spPr>
              <a:xfrm>
                <a:off x="954523" y="2857496"/>
                <a:ext cx="24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Classic Cream Puffs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31" name="Google Shape;131;p14"/>
              <p:cNvSpPr txBox="1"/>
              <p:nvPr/>
            </p:nvSpPr>
            <p:spPr>
              <a:xfrm>
                <a:off x="954534" y="3162739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Fruit Cream Puffs  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32" name="Google Shape;132;p14"/>
              <p:cNvSpPr txBox="1"/>
              <p:nvPr/>
            </p:nvSpPr>
            <p:spPr>
              <a:xfrm>
                <a:off x="954523" y="3467982"/>
                <a:ext cx="2356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Chocolate Cream Puffs 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  <p:grpSp>
          <p:nvGrpSpPr>
            <p:cNvPr id="133" name="Google Shape;133;p14"/>
            <p:cNvGrpSpPr/>
            <p:nvPr/>
          </p:nvGrpSpPr>
          <p:grpSpPr>
            <a:xfrm>
              <a:off x="5494737" y="2857507"/>
              <a:ext cx="1166837" cy="825850"/>
              <a:chOff x="1747062" y="2857507"/>
              <a:chExt cx="1166837" cy="825850"/>
            </a:xfrm>
          </p:grpSpPr>
          <p:sp>
            <p:nvSpPr>
              <p:cNvPr id="134" name="Google Shape;134;p14"/>
              <p:cNvSpPr txBox="1"/>
              <p:nvPr/>
            </p:nvSpPr>
            <p:spPr>
              <a:xfrm>
                <a:off x="1747062" y="2857507"/>
                <a:ext cx="1166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$1.50 each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35" name="Google Shape;135;p14"/>
              <p:cNvSpPr txBox="1"/>
              <p:nvPr/>
            </p:nvSpPr>
            <p:spPr>
              <a:xfrm>
                <a:off x="1747125" y="3162732"/>
                <a:ext cx="1166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$1.75 each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36" name="Google Shape;136;p14"/>
              <p:cNvSpPr txBox="1"/>
              <p:nvPr/>
            </p:nvSpPr>
            <p:spPr>
              <a:xfrm>
                <a:off x="1747199" y="3467957"/>
                <a:ext cx="1166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$1.90 each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</p:grpSp>
      <p:grpSp>
        <p:nvGrpSpPr>
          <p:cNvPr id="137" name="Google Shape;137;p14"/>
          <p:cNvGrpSpPr/>
          <p:nvPr/>
        </p:nvGrpSpPr>
        <p:grpSpPr>
          <a:xfrm>
            <a:off x="954523" y="8664500"/>
            <a:ext cx="5707051" cy="1345689"/>
            <a:chOff x="954523" y="2337693"/>
            <a:chExt cx="5707051" cy="1345689"/>
          </a:xfrm>
        </p:grpSpPr>
        <p:grpSp>
          <p:nvGrpSpPr>
            <p:cNvPr id="138" name="Google Shape;138;p14"/>
            <p:cNvGrpSpPr/>
            <p:nvPr/>
          </p:nvGrpSpPr>
          <p:grpSpPr>
            <a:xfrm>
              <a:off x="954525" y="2337693"/>
              <a:ext cx="5706800" cy="431100"/>
              <a:chOff x="953860" y="2337693"/>
              <a:chExt cx="5706800" cy="431100"/>
            </a:xfrm>
          </p:grpSpPr>
          <p:sp>
            <p:nvSpPr>
              <p:cNvPr id="139" name="Google Shape;139;p14"/>
              <p:cNvSpPr txBox="1"/>
              <p:nvPr/>
            </p:nvSpPr>
            <p:spPr>
              <a:xfrm>
                <a:off x="953860" y="2337693"/>
                <a:ext cx="20391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755C5D"/>
                    </a:solidFill>
                    <a:latin typeface="Limelight"/>
                    <a:ea typeface="Limelight"/>
                    <a:cs typeface="Limelight"/>
                    <a:sym typeface="Limelight"/>
                  </a:rPr>
                  <a:t>MUFFINS:</a:t>
                </a:r>
                <a:endParaRPr sz="2800">
                  <a:solidFill>
                    <a:srgbClr val="755C5D"/>
                  </a:solidFill>
                  <a:latin typeface="Limelight"/>
                  <a:ea typeface="Limelight"/>
                  <a:cs typeface="Limelight"/>
                  <a:sym typeface="Limelight"/>
                </a:endParaRPr>
              </a:p>
            </p:txBody>
          </p:sp>
          <p:cxnSp>
            <p:nvCxnSpPr>
              <p:cNvPr id="140" name="Google Shape;140;p14"/>
              <p:cNvCxnSpPr/>
              <p:nvPr/>
            </p:nvCxnSpPr>
            <p:spPr>
              <a:xfrm>
                <a:off x="3081360" y="2666993"/>
                <a:ext cx="35793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55C5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1" name="Google Shape;141;p14"/>
            <p:cNvGrpSpPr/>
            <p:nvPr/>
          </p:nvGrpSpPr>
          <p:grpSpPr>
            <a:xfrm>
              <a:off x="954523" y="2857496"/>
              <a:ext cx="2427000" cy="825886"/>
              <a:chOff x="954523" y="2857496"/>
              <a:chExt cx="2427000" cy="825886"/>
            </a:xfrm>
          </p:grpSpPr>
          <p:sp>
            <p:nvSpPr>
              <p:cNvPr id="142" name="Google Shape;142;p14"/>
              <p:cNvSpPr txBox="1"/>
              <p:nvPr/>
            </p:nvSpPr>
            <p:spPr>
              <a:xfrm>
                <a:off x="954523" y="2857496"/>
                <a:ext cx="24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Chocolate Muffin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954534" y="3162739"/>
                <a:ext cx="1959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Vanilla Muffin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44" name="Google Shape;144;p14"/>
              <p:cNvSpPr txBox="1"/>
              <p:nvPr/>
            </p:nvSpPr>
            <p:spPr>
              <a:xfrm>
                <a:off x="954523" y="3467982"/>
                <a:ext cx="2356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Berry Muffin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  <p:grpSp>
          <p:nvGrpSpPr>
            <p:cNvPr id="145" name="Google Shape;145;p14"/>
            <p:cNvGrpSpPr/>
            <p:nvPr/>
          </p:nvGrpSpPr>
          <p:grpSpPr>
            <a:xfrm>
              <a:off x="5494737" y="2857507"/>
              <a:ext cx="1166837" cy="825850"/>
              <a:chOff x="1747062" y="2857507"/>
              <a:chExt cx="1166837" cy="825850"/>
            </a:xfrm>
          </p:grpSpPr>
          <p:sp>
            <p:nvSpPr>
              <p:cNvPr id="146" name="Google Shape;146;p14"/>
              <p:cNvSpPr txBox="1"/>
              <p:nvPr/>
            </p:nvSpPr>
            <p:spPr>
              <a:xfrm>
                <a:off x="1747062" y="2857507"/>
                <a:ext cx="1166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$2.50 each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47" name="Google Shape;147;p14"/>
              <p:cNvSpPr txBox="1"/>
              <p:nvPr/>
            </p:nvSpPr>
            <p:spPr>
              <a:xfrm>
                <a:off x="1747125" y="3162732"/>
                <a:ext cx="1166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$2.25 each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  <p:sp>
            <p:nvSpPr>
              <p:cNvPr id="148" name="Google Shape;148;p14"/>
              <p:cNvSpPr txBox="1"/>
              <p:nvPr/>
            </p:nvSpPr>
            <p:spPr>
              <a:xfrm>
                <a:off x="1747199" y="3467957"/>
                <a:ext cx="1166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oboto Serif"/>
                    <a:ea typeface="Roboto Serif"/>
                    <a:cs typeface="Roboto Serif"/>
                    <a:sym typeface="Roboto Serif"/>
                  </a:rPr>
                  <a:t>$2.75 each</a:t>
                </a:r>
                <a:endParaRPr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