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0400"/>
  <p:notesSz cx="6858000" cy="9144000"/>
  <p:embeddedFontLst>
    <p:embeddedFont>
      <p:font typeface="Bodoni Moda"/>
      <p:regular r:id="rId8"/>
      <p:bold r:id="rId9"/>
      <p:italic r:id="rId10"/>
      <p:boldItalic r:id="rId11"/>
    </p:embeddedFont>
    <p:embeddedFont>
      <p:font typeface="Bodoni Moda Medium"/>
      <p:regular r:id="rId12"/>
      <p:bold r:id="rId13"/>
      <p:italic r:id="rId14"/>
      <p:boldItalic r:id="rId15"/>
    </p:embeddedFont>
    <p:embeddedFont>
      <p:font typeface="DM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10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0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BodoniModa-boldItalic.fntdata"/><Relationship Id="rId10" Type="http://schemas.openxmlformats.org/officeDocument/2006/relationships/font" Target="fonts/BodoniModa-italic.fntdata"/><Relationship Id="rId13" Type="http://schemas.openxmlformats.org/officeDocument/2006/relationships/font" Target="fonts/BodoniModaMedium-bold.fntdata"/><Relationship Id="rId12" Type="http://schemas.openxmlformats.org/officeDocument/2006/relationships/font" Target="fonts/BodoniModaMedium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BodoniModa-bold.fntdata"/><Relationship Id="rId15" Type="http://schemas.openxmlformats.org/officeDocument/2006/relationships/font" Target="fonts/BodoniModaMedium-boldItalic.fntdata"/><Relationship Id="rId14" Type="http://schemas.openxmlformats.org/officeDocument/2006/relationships/font" Target="fonts/BodoniModaMedium-italic.fntdata"/><Relationship Id="rId17" Type="http://schemas.openxmlformats.org/officeDocument/2006/relationships/font" Target="fonts/DMSans-bold.fntdata"/><Relationship Id="rId16" Type="http://schemas.openxmlformats.org/officeDocument/2006/relationships/font" Target="fonts/DMSans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DMSans-boldItalic.fntdata"/><Relationship Id="rId6" Type="http://schemas.openxmlformats.org/officeDocument/2006/relationships/slide" Target="slides/slide1.xml"/><Relationship Id="rId18" Type="http://schemas.openxmlformats.org/officeDocument/2006/relationships/font" Target="fonts/DMSans-italic.fntdata"/><Relationship Id="rId7" Type="http://schemas.openxmlformats.org/officeDocument/2006/relationships/slide" Target="slides/slide2.xml"/><Relationship Id="rId8" Type="http://schemas.openxmlformats.org/officeDocument/2006/relationships/font" Target="fonts/BodoniMod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f1351443df_0_0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f1351443d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3200400" cy="1836000"/>
          </a:xfrm>
          <a:prstGeom prst="rect">
            <a:avLst/>
          </a:prstGeom>
          <a:solidFill>
            <a:srgbClr val="CA9E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1512" l="2264" r="12932" t="1522"/>
          <a:stretch/>
        </p:blipFill>
        <p:spPr>
          <a:xfrm>
            <a:off x="0" y="0"/>
            <a:ext cx="3200401" cy="183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7738" y="224850"/>
            <a:ext cx="2264925" cy="138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36875" y="533482"/>
            <a:ext cx="728675" cy="3036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8" name="Google Shape;58;p13"/>
          <p:cNvGrpSpPr/>
          <p:nvPr/>
        </p:nvGrpSpPr>
        <p:grpSpPr>
          <a:xfrm>
            <a:off x="2013413" y="546111"/>
            <a:ext cx="211780" cy="323618"/>
            <a:chOff x="2013413" y="552897"/>
            <a:chExt cx="211780" cy="323618"/>
          </a:xfrm>
        </p:grpSpPr>
        <p:sp>
          <p:nvSpPr>
            <p:cNvPr id="59" name="Google Shape;59;p13"/>
            <p:cNvSpPr/>
            <p:nvPr/>
          </p:nvSpPr>
          <p:spPr>
            <a:xfrm>
              <a:off x="2016345" y="552897"/>
              <a:ext cx="137225" cy="100950"/>
            </a:xfrm>
            <a:custGeom>
              <a:rect b="b" l="l" r="r" t="t"/>
              <a:pathLst>
                <a:path extrusionOk="0" h="4038" w="5489">
                  <a:moveTo>
                    <a:pt x="404" y="3554"/>
                  </a:moveTo>
                  <a:cubicBezTo>
                    <a:pt x="1023" y="2939"/>
                    <a:pt x="3598" y="438"/>
                    <a:pt x="4404" y="77"/>
                  </a:cubicBezTo>
                  <a:cubicBezTo>
                    <a:pt x="5210" y="-284"/>
                    <a:pt x="5857" y="772"/>
                    <a:pt x="5238" y="1387"/>
                  </a:cubicBezTo>
                  <a:cubicBezTo>
                    <a:pt x="4619" y="2002"/>
                    <a:pt x="1496" y="3407"/>
                    <a:pt x="690" y="3768"/>
                  </a:cubicBezTo>
                  <a:cubicBezTo>
                    <a:pt x="-116" y="4129"/>
                    <a:pt x="-215" y="4169"/>
                    <a:pt x="404" y="3554"/>
                  </a:cubicBezTo>
                  <a:close/>
                </a:path>
              </a:pathLst>
            </a:custGeom>
            <a:solidFill>
              <a:srgbClr val="58170B"/>
            </a:solidFill>
            <a:ln>
              <a:noFill/>
            </a:ln>
          </p:spPr>
        </p:sp>
        <p:sp>
          <p:nvSpPr>
            <p:cNvPr id="60" name="Google Shape;60;p13"/>
            <p:cNvSpPr/>
            <p:nvPr/>
          </p:nvSpPr>
          <p:spPr>
            <a:xfrm rot="4152434">
              <a:off x="2016344" y="743974"/>
              <a:ext cx="137229" cy="100953"/>
            </a:xfrm>
            <a:custGeom>
              <a:rect b="b" l="l" r="r" t="t"/>
              <a:pathLst>
                <a:path extrusionOk="0" h="4038" w="5489">
                  <a:moveTo>
                    <a:pt x="404" y="3554"/>
                  </a:moveTo>
                  <a:cubicBezTo>
                    <a:pt x="1023" y="2939"/>
                    <a:pt x="3598" y="438"/>
                    <a:pt x="4404" y="77"/>
                  </a:cubicBezTo>
                  <a:cubicBezTo>
                    <a:pt x="5210" y="-284"/>
                    <a:pt x="5857" y="772"/>
                    <a:pt x="5238" y="1387"/>
                  </a:cubicBezTo>
                  <a:cubicBezTo>
                    <a:pt x="4619" y="2002"/>
                    <a:pt x="1496" y="3407"/>
                    <a:pt x="690" y="3768"/>
                  </a:cubicBezTo>
                  <a:cubicBezTo>
                    <a:pt x="-116" y="4129"/>
                    <a:pt x="-215" y="4169"/>
                    <a:pt x="404" y="3554"/>
                  </a:cubicBezTo>
                  <a:close/>
                </a:path>
              </a:pathLst>
            </a:custGeom>
            <a:solidFill>
              <a:srgbClr val="58170B"/>
            </a:solidFill>
            <a:ln>
              <a:noFill/>
            </a:ln>
          </p:spPr>
        </p:sp>
        <p:sp>
          <p:nvSpPr>
            <p:cNvPr id="61" name="Google Shape;61;p13"/>
            <p:cNvSpPr/>
            <p:nvPr/>
          </p:nvSpPr>
          <p:spPr>
            <a:xfrm rot="1956363">
              <a:off x="2036474" y="633425"/>
              <a:ext cx="168584" cy="124033"/>
            </a:xfrm>
            <a:custGeom>
              <a:rect b="b" l="l" r="r" t="t"/>
              <a:pathLst>
                <a:path extrusionOk="0" h="4038" w="5489">
                  <a:moveTo>
                    <a:pt x="404" y="3554"/>
                  </a:moveTo>
                  <a:cubicBezTo>
                    <a:pt x="1023" y="2939"/>
                    <a:pt x="3598" y="438"/>
                    <a:pt x="4404" y="77"/>
                  </a:cubicBezTo>
                  <a:cubicBezTo>
                    <a:pt x="5210" y="-284"/>
                    <a:pt x="5857" y="772"/>
                    <a:pt x="5238" y="1387"/>
                  </a:cubicBezTo>
                  <a:cubicBezTo>
                    <a:pt x="4619" y="2002"/>
                    <a:pt x="1496" y="3407"/>
                    <a:pt x="690" y="3768"/>
                  </a:cubicBezTo>
                  <a:cubicBezTo>
                    <a:pt x="-116" y="4129"/>
                    <a:pt x="-215" y="4169"/>
                    <a:pt x="404" y="3554"/>
                  </a:cubicBezTo>
                  <a:close/>
                </a:path>
              </a:pathLst>
            </a:custGeom>
            <a:solidFill>
              <a:srgbClr val="58170B"/>
            </a:solidFill>
            <a:ln>
              <a:noFill/>
            </a:ln>
          </p:spPr>
        </p:sp>
      </p:grpSp>
      <p:grpSp>
        <p:nvGrpSpPr>
          <p:cNvPr id="62" name="Google Shape;62;p13"/>
          <p:cNvGrpSpPr/>
          <p:nvPr/>
        </p:nvGrpSpPr>
        <p:grpSpPr>
          <a:xfrm flipH="1">
            <a:off x="971619" y="546111"/>
            <a:ext cx="211780" cy="323618"/>
            <a:chOff x="2013413" y="552897"/>
            <a:chExt cx="211780" cy="323618"/>
          </a:xfrm>
        </p:grpSpPr>
        <p:sp>
          <p:nvSpPr>
            <p:cNvPr id="63" name="Google Shape;63;p13"/>
            <p:cNvSpPr/>
            <p:nvPr/>
          </p:nvSpPr>
          <p:spPr>
            <a:xfrm>
              <a:off x="2016345" y="552897"/>
              <a:ext cx="137225" cy="100950"/>
            </a:xfrm>
            <a:custGeom>
              <a:rect b="b" l="l" r="r" t="t"/>
              <a:pathLst>
                <a:path extrusionOk="0" h="4038" w="5489">
                  <a:moveTo>
                    <a:pt x="404" y="3554"/>
                  </a:moveTo>
                  <a:cubicBezTo>
                    <a:pt x="1023" y="2939"/>
                    <a:pt x="3598" y="438"/>
                    <a:pt x="4404" y="77"/>
                  </a:cubicBezTo>
                  <a:cubicBezTo>
                    <a:pt x="5210" y="-284"/>
                    <a:pt x="5857" y="772"/>
                    <a:pt x="5238" y="1387"/>
                  </a:cubicBezTo>
                  <a:cubicBezTo>
                    <a:pt x="4619" y="2002"/>
                    <a:pt x="1496" y="3407"/>
                    <a:pt x="690" y="3768"/>
                  </a:cubicBezTo>
                  <a:cubicBezTo>
                    <a:pt x="-116" y="4129"/>
                    <a:pt x="-215" y="4169"/>
                    <a:pt x="404" y="3554"/>
                  </a:cubicBezTo>
                  <a:close/>
                </a:path>
              </a:pathLst>
            </a:custGeom>
            <a:solidFill>
              <a:srgbClr val="58170B"/>
            </a:solidFill>
            <a:ln>
              <a:noFill/>
            </a:ln>
          </p:spPr>
        </p:sp>
        <p:sp>
          <p:nvSpPr>
            <p:cNvPr id="64" name="Google Shape;64;p13"/>
            <p:cNvSpPr/>
            <p:nvPr/>
          </p:nvSpPr>
          <p:spPr>
            <a:xfrm rot="4152434">
              <a:off x="2016344" y="743974"/>
              <a:ext cx="137229" cy="100953"/>
            </a:xfrm>
            <a:custGeom>
              <a:rect b="b" l="l" r="r" t="t"/>
              <a:pathLst>
                <a:path extrusionOk="0" h="4038" w="5489">
                  <a:moveTo>
                    <a:pt x="404" y="3554"/>
                  </a:moveTo>
                  <a:cubicBezTo>
                    <a:pt x="1023" y="2939"/>
                    <a:pt x="3598" y="438"/>
                    <a:pt x="4404" y="77"/>
                  </a:cubicBezTo>
                  <a:cubicBezTo>
                    <a:pt x="5210" y="-284"/>
                    <a:pt x="5857" y="772"/>
                    <a:pt x="5238" y="1387"/>
                  </a:cubicBezTo>
                  <a:cubicBezTo>
                    <a:pt x="4619" y="2002"/>
                    <a:pt x="1496" y="3407"/>
                    <a:pt x="690" y="3768"/>
                  </a:cubicBezTo>
                  <a:cubicBezTo>
                    <a:pt x="-116" y="4129"/>
                    <a:pt x="-215" y="4169"/>
                    <a:pt x="404" y="3554"/>
                  </a:cubicBezTo>
                  <a:close/>
                </a:path>
              </a:pathLst>
            </a:custGeom>
            <a:solidFill>
              <a:srgbClr val="58170B"/>
            </a:solidFill>
            <a:ln>
              <a:noFill/>
            </a:ln>
          </p:spPr>
        </p:sp>
        <p:sp>
          <p:nvSpPr>
            <p:cNvPr id="65" name="Google Shape;65;p13"/>
            <p:cNvSpPr/>
            <p:nvPr/>
          </p:nvSpPr>
          <p:spPr>
            <a:xfrm rot="1956363">
              <a:off x="2036474" y="633425"/>
              <a:ext cx="168584" cy="124033"/>
            </a:xfrm>
            <a:custGeom>
              <a:rect b="b" l="l" r="r" t="t"/>
              <a:pathLst>
                <a:path extrusionOk="0" h="4038" w="5489">
                  <a:moveTo>
                    <a:pt x="404" y="3554"/>
                  </a:moveTo>
                  <a:cubicBezTo>
                    <a:pt x="1023" y="2939"/>
                    <a:pt x="3598" y="438"/>
                    <a:pt x="4404" y="77"/>
                  </a:cubicBezTo>
                  <a:cubicBezTo>
                    <a:pt x="5210" y="-284"/>
                    <a:pt x="5857" y="772"/>
                    <a:pt x="5238" y="1387"/>
                  </a:cubicBezTo>
                  <a:cubicBezTo>
                    <a:pt x="4619" y="2002"/>
                    <a:pt x="1496" y="3407"/>
                    <a:pt x="690" y="3768"/>
                  </a:cubicBezTo>
                  <a:cubicBezTo>
                    <a:pt x="-116" y="4129"/>
                    <a:pt x="-215" y="4169"/>
                    <a:pt x="404" y="3554"/>
                  </a:cubicBezTo>
                  <a:close/>
                </a:path>
              </a:pathLst>
            </a:custGeom>
            <a:solidFill>
              <a:srgbClr val="58170B"/>
            </a:solidFill>
            <a:ln>
              <a:noFill/>
            </a:ln>
          </p:spPr>
        </p:sp>
      </p:grpSp>
      <p:sp>
        <p:nvSpPr>
          <p:cNvPr id="66" name="Google Shape;66;p13"/>
          <p:cNvSpPr txBox="1"/>
          <p:nvPr/>
        </p:nvSpPr>
        <p:spPr>
          <a:xfrm>
            <a:off x="721500" y="895356"/>
            <a:ext cx="1757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58170B"/>
                </a:solidFill>
                <a:latin typeface="Bodoni Moda"/>
                <a:ea typeface="Bodoni Moda"/>
                <a:cs typeface="Bodoni Moda"/>
                <a:sym typeface="Bodoni Moda"/>
              </a:rPr>
              <a:t>BAKERY SHOP</a:t>
            </a:r>
            <a:endParaRPr sz="1800">
              <a:solidFill>
                <a:srgbClr val="58170B"/>
              </a:solidFill>
              <a:latin typeface="Bodoni Moda"/>
              <a:ea typeface="Bodoni Moda"/>
              <a:cs typeface="Bodoni Moda"/>
              <a:sym typeface="Bodoni Moda"/>
            </a:endParaRPr>
          </a:p>
        </p:txBody>
      </p:sp>
      <p:grpSp>
        <p:nvGrpSpPr>
          <p:cNvPr id="67" name="Google Shape;67;p13"/>
          <p:cNvGrpSpPr/>
          <p:nvPr/>
        </p:nvGrpSpPr>
        <p:grpSpPr>
          <a:xfrm>
            <a:off x="1147838" y="1171600"/>
            <a:ext cx="904725" cy="107700"/>
            <a:chOff x="1206263" y="1171600"/>
            <a:chExt cx="904725" cy="107700"/>
          </a:xfrm>
        </p:grpSpPr>
        <p:sp>
          <p:nvSpPr>
            <p:cNvPr id="68" name="Google Shape;68;p13"/>
            <p:cNvSpPr txBox="1"/>
            <p:nvPr/>
          </p:nvSpPr>
          <p:spPr>
            <a:xfrm>
              <a:off x="1262175" y="1171600"/>
              <a:ext cx="7929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58170B"/>
                  </a:solidFill>
                  <a:latin typeface="DM Sans"/>
                  <a:ea typeface="DM Sans"/>
                  <a:cs typeface="DM Sans"/>
                  <a:sym typeface="DM Sans"/>
                </a:rPr>
                <a:t>FRESH AND TASTY</a:t>
              </a:r>
              <a:endParaRPr sz="700">
                <a:solidFill>
                  <a:srgbClr val="58170B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1206263" y="1209400"/>
              <a:ext cx="32100" cy="32100"/>
            </a:xfrm>
            <a:prstGeom prst="ellipse">
              <a:avLst/>
            </a:prstGeom>
            <a:solidFill>
              <a:srgbClr val="58170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2078888" y="1209400"/>
              <a:ext cx="32100" cy="32100"/>
            </a:xfrm>
            <a:prstGeom prst="ellipse">
              <a:avLst/>
            </a:prstGeom>
            <a:solidFill>
              <a:srgbClr val="58170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/>
          <p:nvPr/>
        </p:nvSpPr>
        <p:spPr>
          <a:xfrm>
            <a:off x="1800000" y="50"/>
            <a:ext cx="1400400" cy="1836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6" name="Google Shape;76;p14"/>
          <p:cNvSpPr/>
          <p:nvPr/>
        </p:nvSpPr>
        <p:spPr>
          <a:xfrm>
            <a:off x="0" y="0"/>
            <a:ext cx="1800000" cy="1836000"/>
          </a:xfrm>
          <a:prstGeom prst="rect">
            <a:avLst/>
          </a:prstGeom>
          <a:solidFill>
            <a:srgbClr val="CA9E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4"/>
          <p:cNvPicPr preferRelativeResize="0"/>
          <p:nvPr/>
        </p:nvPicPr>
        <p:blipFill rotWithShape="1">
          <a:blip r:embed="rId3">
            <a:alphaModFix/>
          </a:blip>
          <a:srcRect b="4454" l="6046" r="49326" t="4817"/>
          <a:stretch/>
        </p:blipFill>
        <p:spPr>
          <a:xfrm>
            <a:off x="0" y="0"/>
            <a:ext cx="1800000" cy="183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8625" y="463544"/>
            <a:ext cx="1484926" cy="908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2885" y="668275"/>
            <a:ext cx="477732" cy="19906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0" name="Google Shape;80;p14"/>
          <p:cNvGrpSpPr/>
          <p:nvPr/>
        </p:nvGrpSpPr>
        <p:grpSpPr>
          <a:xfrm>
            <a:off x="1161961" y="676535"/>
            <a:ext cx="138843" cy="212164"/>
            <a:chOff x="2013413" y="552897"/>
            <a:chExt cx="211780" cy="323618"/>
          </a:xfrm>
        </p:grpSpPr>
        <p:sp>
          <p:nvSpPr>
            <p:cNvPr id="81" name="Google Shape;81;p14"/>
            <p:cNvSpPr/>
            <p:nvPr/>
          </p:nvSpPr>
          <p:spPr>
            <a:xfrm>
              <a:off x="2016345" y="552897"/>
              <a:ext cx="137225" cy="100950"/>
            </a:xfrm>
            <a:custGeom>
              <a:rect b="b" l="l" r="r" t="t"/>
              <a:pathLst>
                <a:path extrusionOk="0" h="4038" w="5489">
                  <a:moveTo>
                    <a:pt x="404" y="3554"/>
                  </a:moveTo>
                  <a:cubicBezTo>
                    <a:pt x="1023" y="2939"/>
                    <a:pt x="3598" y="438"/>
                    <a:pt x="4404" y="77"/>
                  </a:cubicBezTo>
                  <a:cubicBezTo>
                    <a:pt x="5210" y="-284"/>
                    <a:pt x="5857" y="772"/>
                    <a:pt x="5238" y="1387"/>
                  </a:cubicBezTo>
                  <a:cubicBezTo>
                    <a:pt x="4619" y="2002"/>
                    <a:pt x="1496" y="3407"/>
                    <a:pt x="690" y="3768"/>
                  </a:cubicBezTo>
                  <a:cubicBezTo>
                    <a:pt x="-116" y="4129"/>
                    <a:pt x="-215" y="4169"/>
                    <a:pt x="404" y="3554"/>
                  </a:cubicBezTo>
                  <a:close/>
                </a:path>
              </a:pathLst>
            </a:custGeom>
            <a:solidFill>
              <a:srgbClr val="58170B"/>
            </a:solidFill>
            <a:ln>
              <a:noFill/>
            </a:ln>
          </p:spPr>
        </p:sp>
        <p:sp>
          <p:nvSpPr>
            <p:cNvPr id="82" name="Google Shape;82;p14"/>
            <p:cNvSpPr/>
            <p:nvPr/>
          </p:nvSpPr>
          <p:spPr>
            <a:xfrm rot="4152434">
              <a:off x="2016344" y="743974"/>
              <a:ext cx="137229" cy="100953"/>
            </a:xfrm>
            <a:custGeom>
              <a:rect b="b" l="l" r="r" t="t"/>
              <a:pathLst>
                <a:path extrusionOk="0" h="4038" w="5489">
                  <a:moveTo>
                    <a:pt x="404" y="3554"/>
                  </a:moveTo>
                  <a:cubicBezTo>
                    <a:pt x="1023" y="2939"/>
                    <a:pt x="3598" y="438"/>
                    <a:pt x="4404" y="77"/>
                  </a:cubicBezTo>
                  <a:cubicBezTo>
                    <a:pt x="5210" y="-284"/>
                    <a:pt x="5857" y="772"/>
                    <a:pt x="5238" y="1387"/>
                  </a:cubicBezTo>
                  <a:cubicBezTo>
                    <a:pt x="4619" y="2002"/>
                    <a:pt x="1496" y="3407"/>
                    <a:pt x="690" y="3768"/>
                  </a:cubicBezTo>
                  <a:cubicBezTo>
                    <a:pt x="-116" y="4129"/>
                    <a:pt x="-215" y="4169"/>
                    <a:pt x="404" y="3554"/>
                  </a:cubicBezTo>
                  <a:close/>
                </a:path>
              </a:pathLst>
            </a:custGeom>
            <a:solidFill>
              <a:srgbClr val="58170B"/>
            </a:solidFill>
            <a:ln>
              <a:noFill/>
            </a:ln>
          </p:spPr>
        </p:sp>
        <p:sp>
          <p:nvSpPr>
            <p:cNvPr id="83" name="Google Shape;83;p14"/>
            <p:cNvSpPr/>
            <p:nvPr/>
          </p:nvSpPr>
          <p:spPr>
            <a:xfrm rot="1956363">
              <a:off x="2036474" y="633425"/>
              <a:ext cx="168584" cy="124033"/>
            </a:xfrm>
            <a:custGeom>
              <a:rect b="b" l="l" r="r" t="t"/>
              <a:pathLst>
                <a:path extrusionOk="0" h="4038" w="5489">
                  <a:moveTo>
                    <a:pt x="404" y="3554"/>
                  </a:moveTo>
                  <a:cubicBezTo>
                    <a:pt x="1023" y="2939"/>
                    <a:pt x="3598" y="438"/>
                    <a:pt x="4404" y="77"/>
                  </a:cubicBezTo>
                  <a:cubicBezTo>
                    <a:pt x="5210" y="-284"/>
                    <a:pt x="5857" y="772"/>
                    <a:pt x="5238" y="1387"/>
                  </a:cubicBezTo>
                  <a:cubicBezTo>
                    <a:pt x="4619" y="2002"/>
                    <a:pt x="1496" y="3407"/>
                    <a:pt x="690" y="3768"/>
                  </a:cubicBezTo>
                  <a:cubicBezTo>
                    <a:pt x="-116" y="4129"/>
                    <a:pt x="-215" y="4169"/>
                    <a:pt x="404" y="3554"/>
                  </a:cubicBezTo>
                  <a:close/>
                </a:path>
              </a:pathLst>
            </a:custGeom>
            <a:solidFill>
              <a:srgbClr val="58170B"/>
            </a:solidFill>
            <a:ln>
              <a:noFill/>
            </a:ln>
          </p:spPr>
        </p:sp>
      </p:grpSp>
      <p:grpSp>
        <p:nvGrpSpPr>
          <p:cNvPr id="84" name="Google Shape;84;p14"/>
          <p:cNvGrpSpPr/>
          <p:nvPr/>
        </p:nvGrpSpPr>
        <p:grpSpPr>
          <a:xfrm flipH="1">
            <a:off x="479019" y="676535"/>
            <a:ext cx="138843" cy="212164"/>
            <a:chOff x="2013413" y="552897"/>
            <a:chExt cx="211780" cy="323618"/>
          </a:xfrm>
        </p:grpSpPr>
        <p:sp>
          <p:nvSpPr>
            <p:cNvPr id="85" name="Google Shape;85;p14"/>
            <p:cNvSpPr/>
            <p:nvPr/>
          </p:nvSpPr>
          <p:spPr>
            <a:xfrm>
              <a:off x="2016345" y="552897"/>
              <a:ext cx="137225" cy="100950"/>
            </a:xfrm>
            <a:custGeom>
              <a:rect b="b" l="l" r="r" t="t"/>
              <a:pathLst>
                <a:path extrusionOk="0" h="4038" w="5489">
                  <a:moveTo>
                    <a:pt x="404" y="3554"/>
                  </a:moveTo>
                  <a:cubicBezTo>
                    <a:pt x="1023" y="2939"/>
                    <a:pt x="3598" y="438"/>
                    <a:pt x="4404" y="77"/>
                  </a:cubicBezTo>
                  <a:cubicBezTo>
                    <a:pt x="5210" y="-284"/>
                    <a:pt x="5857" y="772"/>
                    <a:pt x="5238" y="1387"/>
                  </a:cubicBezTo>
                  <a:cubicBezTo>
                    <a:pt x="4619" y="2002"/>
                    <a:pt x="1496" y="3407"/>
                    <a:pt x="690" y="3768"/>
                  </a:cubicBezTo>
                  <a:cubicBezTo>
                    <a:pt x="-116" y="4129"/>
                    <a:pt x="-215" y="4169"/>
                    <a:pt x="404" y="3554"/>
                  </a:cubicBezTo>
                  <a:close/>
                </a:path>
              </a:pathLst>
            </a:custGeom>
            <a:solidFill>
              <a:srgbClr val="58170B"/>
            </a:solidFill>
            <a:ln>
              <a:noFill/>
            </a:ln>
          </p:spPr>
        </p:sp>
        <p:sp>
          <p:nvSpPr>
            <p:cNvPr id="86" name="Google Shape;86;p14"/>
            <p:cNvSpPr/>
            <p:nvPr/>
          </p:nvSpPr>
          <p:spPr>
            <a:xfrm rot="4152434">
              <a:off x="2016344" y="743974"/>
              <a:ext cx="137229" cy="100953"/>
            </a:xfrm>
            <a:custGeom>
              <a:rect b="b" l="l" r="r" t="t"/>
              <a:pathLst>
                <a:path extrusionOk="0" h="4038" w="5489">
                  <a:moveTo>
                    <a:pt x="404" y="3554"/>
                  </a:moveTo>
                  <a:cubicBezTo>
                    <a:pt x="1023" y="2939"/>
                    <a:pt x="3598" y="438"/>
                    <a:pt x="4404" y="77"/>
                  </a:cubicBezTo>
                  <a:cubicBezTo>
                    <a:pt x="5210" y="-284"/>
                    <a:pt x="5857" y="772"/>
                    <a:pt x="5238" y="1387"/>
                  </a:cubicBezTo>
                  <a:cubicBezTo>
                    <a:pt x="4619" y="2002"/>
                    <a:pt x="1496" y="3407"/>
                    <a:pt x="690" y="3768"/>
                  </a:cubicBezTo>
                  <a:cubicBezTo>
                    <a:pt x="-116" y="4129"/>
                    <a:pt x="-215" y="4169"/>
                    <a:pt x="404" y="3554"/>
                  </a:cubicBezTo>
                  <a:close/>
                </a:path>
              </a:pathLst>
            </a:custGeom>
            <a:solidFill>
              <a:srgbClr val="58170B"/>
            </a:solidFill>
            <a:ln>
              <a:noFill/>
            </a:ln>
          </p:spPr>
        </p:sp>
        <p:sp>
          <p:nvSpPr>
            <p:cNvPr id="87" name="Google Shape;87;p14"/>
            <p:cNvSpPr/>
            <p:nvPr/>
          </p:nvSpPr>
          <p:spPr>
            <a:xfrm rot="1956363">
              <a:off x="2036474" y="633425"/>
              <a:ext cx="168584" cy="124033"/>
            </a:xfrm>
            <a:custGeom>
              <a:rect b="b" l="l" r="r" t="t"/>
              <a:pathLst>
                <a:path extrusionOk="0" h="4038" w="5489">
                  <a:moveTo>
                    <a:pt x="404" y="3554"/>
                  </a:moveTo>
                  <a:cubicBezTo>
                    <a:pt x="1023" y="2939"/>
                    <a:pt x="3598" y="438"/>
                    <a:pt x="4404" y="77"/>
                  </a:cubicBezTo>
                  <a:cubicBezTo>
                    <a:pt x="5210" y="-284"/>
                    <a:pt x="5857" y="772"/>
                    <a:pt x="5238" y="1387"/>
                  </a:cubicBezTo>
                  <a:cubicBezTo>
                    <a:pt x="4619" y="2002"/>
                    <a:pt x="1496" y="3407"/>
                    <a:pt x="690" y="3768"/>
                  </a:cubicBezTo>
                  <a:cubicBezTo>
                    <a:pt x="-116" y="4129"/>
                    <a:pt x="-215" y="4169"/>
                    <a:pt x="404" y="3554"/>
                  </a:cubicBezTo>
                  <a:close/>
                </a:path>
              </a:pathLst>
            </a:custGeom>
            <a:solidFill>
              <a:srgbClr val="58170B"/>
            </a:solidFill>
            <a:ln>
              <a:noFill/>
            </a:ln>
          </p:spPr>
        </p:sp>
      </p:grpSp>
      <p:sp>
        <p:nvSpPr>
          <p:cNvPr id="88" name="Google Shape;88;p14"/>
          <p:cNvSpPr txBox="1"/>
          <p:nvPr/>
        </p:nvSpPr>
        <p:spPr>
          <a:xfrm>
            <a:off x="314996" y="905533"/>
            <a:ext cx="1152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58170B"/>
                </a:solidFill>
                <a:latin typeface="Bodoni Moda"/>
                <a:ea typeface="Bodoni Moda"/>
                <a:cs typeface="Bodoni Moda"/>
                <a:sym typeface="Bodoni Moda"/>
              </a:rPr>
              <a:t>BAKERY SHOP</a:t>
            </a:r>
            <a:endParaRPr sz="1200">
              <a:solidFill>
                <a:srgbClr val="58170B"/>
              </a:solidFill>
              <a:latin typeface="Bodoni Moda"/>
              <a:ea typeface="Bodoni Moda"/>
              <a:cs typeface="Bodoni Moda"/>
              <a:sym typeface="Bodoni Moda"/>
            </a:endParaRPr>
          </a:p>
        </p:txBody>
      </p:sp>
      <p:grpSp>
        <p:nvGrpSpPr>
          <p:cNvPr id="89" name="Google Shape;89;p14"/>
          <p:cNvGrpSpPr/>
          <p:nvPr/>
        </p:nvGrpSpPr>
        <p:grpSpPr>
          <a:xfrm>
            <a:off x="560507" y="1086602"/>
            <a:ext cx="660992" cy="76902"/>
            <a:chOff x="1206263" y="1171600"/>
            <a:chExt cx="904725" cy="117300"/>
          </a:xfrm>
        </p:grpSpPr>
        <p:sp>
          <p:nvSpPr>
            <p:cNvPr id="90" name="Google Shape;90;p14"/>
            <p:cNvSpPr txBox="1"/>
            <p:nvPr/>
          </p:nvSpPr>
          <p:spPr>
            <a:xfrm>
              <a:off x="1262175" y="1171600"/>
              <a:ext cx="792900" cy="11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500">
                  <a:solidFill>
                    <a:srgbClr val="58170B"/>
                  </a:solidFill>
                  <a:latin typeface="DM Sans"/>
                  <a:ea typeface="DM Sans"/>
                  <a:cs typeface="DM Sans"/>
                  <a:sym typeface="DM Sans"/>
                </a:rPr>
                <a:t>FRESH AND TASTY</a:t>
              </a:r>
              <a:endParaRPr sz="500">
                <a:solidFill>
                  <a:srgbClr val="58170B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91" name="Google Shape;91;p14"/>
            <p:cNvSpPr/>
            <p:nvPr/>
          </p:nvSpPr>
          <p:spPr>
            <a:xfrm>
              <a:off x="1206263" y="1209400"/>
              <a:ext cx="32100" cy="32100"/>
            </a:xfrm>
            <a:prstGeom prst="ellipse">
              <a:avLst/>
            </a:prstGeom>
            <a:solidFill>
              <a:srgbClr val="58170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4"/>
            <p:cNvSpPr/>
            <p:nvPr/>
          </p:nvSpPr>
          <p:spPr>
            <a:xfrm>
              <a:off x="2078888" y="1209400"/>
              <a:ext cx="32100" cy="32100"/>
            </a:xfrm>
            <a:prstGeom prst="ellipse">
              <a:avLst/>
            </a:prstGeom>
            <a:solidFill>
              <a:srgbClr val="58170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14"/>
          <p:cNvSpPr txBox="1"/>
          <p:nvPr/>
        </p:nvSpPr>
        <p:spPr>
          <a:xfrm>
            <a:off x="2026444" y="715688"/>
            <a:ext cx="8619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58170B"/>
                </a:solidFill>
                <a:latin typeface="Bodoni Moda Medium"/>
                <a:ea typeface="Bodoni Moda Medium"/>
                <a:cs typeface="Bodoni Moda Medium"/>
                <a:sym typeface="Bodoni Moda Medium"/>
              </a:rPr>
              <a:t>(123) 456-7890</a:t>
            </a:r>
            <a:endParaRPr sz="900">
              <a:solidFill>
                <a:srgbClr val="58170B"/>
              </a:solidFill>
              <a:latin typeface="Bodoni Moda Medium"/>
              <a:ea typeface="Bodoni Moda Medium"/>
              <a:cs typeface="Bodoni Moda Medium"/>
              <a:sym typeface="Bodoni Moda Medium"/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2026444" y="978963"/>
            <a:ext cx="978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58170B"/>
                </a:solidFill>
                <a:latin typeface="Bodoni Moda Medium"/>
                <a:ea typeface="Bodoni Moda Medium"/>
                <a:cs typeface="Bodoni Moda Medium"/>
                <a:sym typeface="Bodoni Moda Medium"/>
              </a:rPr>
              <a:t>Mail@domain.ltd</a:t>
            </a:r>
            <a:endParaRPr sz="900">
              <a:solidFill>
                <a:srgbClr val="58170B"/>
              </a:solidFill>
              <a:latin typeface="Bodoni Moda Medium"/>
              <a:ea typeface="Bodoni Moda Medium"/>
              <a:cs typeface="Bodoni Moda Medium"/>
              <a:sym typeface="Bodoni Moda Medium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2026444" y="457194"/>
            <a:ext cx="8619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58170B"/>
                </a:solidFill>
                <a:latin typeface="Bodoni Moda Medium"/>
                <a:ea typeface="Bodoni Moda Medium"/>
                <a:cs typeface="Bodoni Moda Medium"/>
                <a:sym typeface="Bodoni Moda Medium"/>
              </a:rPr>
              <a:t>New York, JS.</a:t>
            </a:r>
            <a:endParaRPr sz="900">
              <a:solidFill>
                <a:srgbClr val="58170B"/>
              </a:solidFill>
              <a:latin typeface="Bodoni Moda Medium"/>
              <a:ea typeface="Bodoni Moda Medium"/>
              <a:cs typeface="Bodoni Moda Medium"/>
              <a:sym typeface="Bodoni Moda Medium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2026444" y="1245650"/>
            <a:ext cx="978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58170B"/>
                </a:solidFill>
                <a:latin typeface="Bodoni Moda Medium"/>
                <a:ea typeface="Bodoni Moda Medium"/>
                <a:cs typeface="Bodoni Moda Medium"/>
                <a:sym typeface="Bodoni Moda Medium"/>
              </a:rPr>
              <a:t>Domain.ltd</a:t>
            </a:r>
            <a:endParaRPr sz="900">
              <a:solidFill>
                <a:srgbClr val="58170B"/>
              </a:solidFill>
              <a:latin typeface="Bodoni Moda Medium"/>
              <a:ea typeface="Bodoni Moda Medium"/>
              <a:cs typeface="Bodoni Moda Medium"/>
              <a:sym typeface="Bodoni Moda Medium"/>
            </a:endParaRPr>
          </a:p>
        </p:txBody>
      </p:sp>
      <p:grpSp>
        <p:nvGrpSpPr>
          <p:cNvPr id="97" name="Google Shape;97;p14"/>
          <p:cNvGrpSpPr/>
          <p:nvPr/>
        </p:nvGrpSpPr>
        <p:grpSpPr>
          <a:xfrm>
            <a:off x="2045500" y="656984"/>
            <a:ext cx="897600" cy="527475"/>
            <a:chOff x="2045500" y="657225"/>
            <a:chExt cx="897600" cy="527475"/>
          </a:xfrm>
        </p:grpSpPr>
        <p:cxnSp>
          <p:nvCxnSpPr>
            <p:cNvPr id="98" name="Google Shape;98;p14"/>
            <p:cNvCxnSpPr/>
            <p:nvPr/>
          </p:nvCxnSpPr>
          <p:spPr>
            <a:xfrm>
              <a:off x="2045500" y="657225"/>
              <a:ext cx="897600" cy="0"/>
            </a:xfrm>
            <a:prstGeom prst="straightConnector1">
              <a:avLst/>
            </a:prstGeom>
            <a:noFill/>
            <a:ln cap="flat" cmpd="sng" w="9525">
              <a:solidFill>
                <a:srgbClr val="EFEFE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9" name="Google Shape;99;p14"/>
            <p:cNvCxnSpPr/>
            <p:nvPr/>
          </p:nvCxnSpPr>
          <p:spPr>
            <a:xfrm>
              <a:off x="2045500" y="918000"/>
              <a:ext cx="897600" cy="0"/>
            </a:xfrm>
            <a:prstGeom prst="straightConnector1">
              <a:avLst/>
            </a:prstGeom>
            <a:noFill/>
            <a:ln cap="flat" cmpd="sng" w="9525">
              <a:solidFill>
                <a:srgbClr val="EFEFE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0" name="Google Shape;100;p14"/>
            <p:cNvCxnSpPr/>
            <p:nvPr/>
          </p:nvCxnSpPr>
          <p:spPr>
            <a:xfrm>
              <a:off x="2045500" y="1184700"/>
              <a:ext cx="897600" cy="0"/>
            </a:xfrm>
            <a:prstGeom prst="straightConnector1">
              <a:avLst/>
            </a:prstGeom>
            <a:noFill/>
            <a:ln cap="flat" cmpd="sng" w="9525">
              <a:solidFill>
                <a:srgbClr val="EFEFE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