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Sour Gummy"/>
      <p:regular r:id="rId6"/>
      <p:bold r:id="rId7"/>
      <p:italic r:id="rId8"/>
      <p:boldItalic r:id="rId9"/>
    </p:embeddedFont>
    <p:embeddedFont>
      <p:font typeface="Amatic SC"/>
      <p:regular r:id="rId10"/>
      <p:bold r:id="rId11"/>
    </p:embeddedFont>
    <p:embeddedFont>
      <p:font typeface="Sour Gummy Light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maticSC-bold.fntdata"/><Relationship Id="rId10" Type="http://schemas.openxmlformats.org/officeDocument/2006/relationships/font" Target="fonts/AmaticSC-regular.fntdata"/><Relationship Id="rId13" Type="http://schemas.openxmlformats.org/officeDocument/2006/relationships/font" Target="fonts/SourGummyLight-bold.fntdata"/><Relationship Id="rId12" Type="http://schemas.openxmlformats.org/officeDocument/2006/relationships/font" Target="fonts/SourGummyLight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SourGummy-boldItalic.fntdata"/><Relationship Id="rId15" Type="http://schemas.openxmlformats.org/officeDocument/2006/relationships/font" Target="fonts/SourGummyLight-boldItalic.fntdata"/><Relationship Id="rId14" Type="http://schemas.openxmlformats.org/officeDocument/2006/relationships/font" Target="fonts/SourGummyLight-italic.fntdata"/><Relationship Id="rId5" Type="http://schemas.openxmlformats.org/officeDocument/2006/relationships/slide" Target="slides/slide1.xml"/><Relationship Id="rId6" Type="http://schemas.openxmlformats.org/officeDocument/2006/relationships/font" Target="fonts/SourGummy-regular.fntdata"/><Relationship Id="rId7" Type="http://schemas.openxmlformats.org/officeDocument/2006/relationships/font" Target="fonts/SourGummy-bold.fntdata"/><Relationship Id="rId8" Type="http://schemas.openxmlformats.org/officeDocument/2006/relationships/font" Target="fonts/SourGummy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7.png"/><Relationship Id="rId10" Type="http://schemas.openxmlformats.org/officeDocument/2006/relationships/image" Target="../media/image2.png"/><Relationship Id="rId13" Type="http://schemas.openxmlformats.org/officeDocument/2006/relationships/image" Target="../media/image8.png"/><Relationship Id="rId1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9.png"/><Relationship Id="rId9" Type="http://schemas.openxmlformats.org/officeDocument/2006/relationships/image" Target="../media/image4.png"/><Relationship Id="rId14" Type="http://schemas.openxmlformats.org/officeDocument/2006/relationships/image" Target="../media/image10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3.png"/><Relationship Id="rId8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Ресурс 1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396750"/>
            <a:ext cx="6645600" cy="11455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676974" y="545150"/>
            <a:ext cx="4582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BACKPACKING PACKING LIST</a:t>
            </a:r>
            <a:endParaRPr b="1" sz="44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56" name="Google Shape;56;p13" title="Ресурс 2@2x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 rot="10800000">
            <a:off x="5163725" y="1163125"/>
            <a:ext cx="1814525" cy="25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7200" y="1728166"/>
            <a:ext cx="481775" cy="470441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 title="Ресурс 4@2x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761397" y="1729572"/>
            <a:ext cx="484632" cy="467627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 title="Ресурс 5@2x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102672" y="1729572"/>
            <a:ext cx="484632" cy="46762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0" name="Google Shape;60;p13"/>
          <p:cNvGrpSpPr/>
          <p:nvPr/>
        </p:nvGrpSpPr>
        <p:grpSpPr>
          <a:xfrm>
            <a:off x="1091371" y="1763024"/>
            <a:ext cx="1358704" cy="400725"/>
            <a:chOff x="1071496" y="2230225"/>
            <a:chExt cx="1358704" cy="400725"/>
          </a:xfrm>
        </p:grpSpPr>
        <p:pic>
          <p:nvPicPr>
            <p:cNvPr id="61" name="Google Shape;61;p13" title="Ресурс 6@2x.png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071496" y="2230225"/>
              <a:ext cx="1358700" cy="4007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2" name="Google Shape;62;p13"/>
            <p:cNvSpPr txBox="1"/>
            <p:nvPr/>
          </p:nvSpPr>
          <p:spPr>
            <a:xfrm>
              <a:off x="1071500" y="2299788"/>
              <a:ext cx="1358700" cy="26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91425" spcFirstLastPara="1" rIns="91425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rPr>
                <a:t>CLOTHING</a:t>
              </a:r>
              <a:endParaRPr sz="17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63" name="Google Shape;63;p13"/>
          <p:cNvGrpSpPr/>
          <p:nvPr/>
        </p:nvGrpSpPr>
        <p:grpSpPr>
          <a:xfrm>
            <a:off x="3398420" y="1763024"/>
            <a:ext cx="1358704" cy="400725"/>
            <a:chOff x="1071496" y="2230225"/>
            <a:chExt cx="1358704" cy="400725"/>
          </a:xfrm>
        </p:grpSpPr>
        <p:pic>
          <p:nvPicPr>
            <p:cNvPr id="64" name="Google Shape;64;p13" title="Ресурс 6@2x.png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071496" y="2230225"/>
              <a:ext cx="1358700" cy="4007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5" name="Google Shape;65;p13"/>
            <p:cNvSpPr txBox="1"/>
            <p:nvPr/>
          </p:nvSpPr>
          <p:spPr>
            <a:xfrm>
              <a:off x="1071500" y="2299788"/>
              <a:ext cx="1358700" cy="26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91425" spcFirstLastPara="1" rIns="91425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rPr>
                <a:t>HYGIENE</a:t>
              </a:r>
              <a:endParaRPr sz="17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66" name="Google Shape;66;p13"/>
          <p:cNvGrpSpPr/>
          <p:nvPr/>
        </p:nvGrpSpPr>
        <p:grpSpPr>
          <a:xfrm>
            <a:off x="5739696" y="1763024"/>
            <a:ext cx="1358704" cy="400725"/>
            <a:chOff x="1071496" y="2230225"/>
            <a:chExt cx="1358704" cy="400725"/>
          </a:xfrm>
        </p:grpSpPr>
        <p:pic>
          <p:nvPicPr>
            <p:cNvPr id="67" name="Google Shape;67;p13" title="Ресурс 6@2x.png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071496" y="2230225"/>
              <a:ext cx="1358700" cy="4007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8" name="Google Shape;68;p13"/>
            <p:cNvSpPr txBox="1"/>
            <p:nvPr/>
          </p:nvSpPr>
          <p:spPr>
            <a:xfrm>
              <a:off x="1071500" y="2299788"/>
              <a:ext cx="1358700" cy="26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91425" spcFirstLastPara="1" rIns="91425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rPr>
                <a:t>SLEEPING</a:t>
              </a:r>
              <a:endParaRPr sz="17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pic>
        <p:nvPicPr>
          <p:cNvPr id="69" name="Google Shape;69;p13" title="Ресурс 8@2x.png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31175" y="2399271"/>
            <a:ext cx="2031250" cy="351365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0" name="Google Shape;70;p13"/>
          <p:cNvGrpSpPr/>
          <p:nvPr/>
        </p:nvGrpSpPr>
        <p:grpSpPr>
          <a:xfrm>
            <a:off x="601500" y="5061150"/>
            <a:ext cx="1662050" cy="666525"/>
            <a:chOff x="601500" y="5061150"/>
            <a:chExt cx="1662050" cy="666525"/>
          </a:xfrm>
        </p:grpSpPr>
        <p:pic>
          <p:nvPicPr>
            <p:cNvPr id="71" name="Google Shape;71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06115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2" name="Google Shape;72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27380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3" name="Google Shape;73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48645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4" name="Google Shape;74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69910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5" name="Google Shape;75;p13"/>
          <p:cNvSpPr txBox="1"/>
          <p:nvPr/>
        </p:nvSpPr>
        <p:spPr>
          <a:xfrm>
            <a:off x="690456" y="2564853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Hiking Pants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690456" y="2806852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Base Layers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77" name="Google Shape;77;p13"/>
          <p:cNvSpPr txBox="1"/>
          <p:nvPr/>
        </p:nvSpPr>
        <p:spPr>
          <a:xfrm>
            <a:off x="690456" y="3048852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Swimwear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690456" y="3290851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Hiking Boots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690456" y="3532851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Lightweight Jacket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80" name="Google Shape;80;p13"/>
          <p:cNvSpPr txBox="1"/>
          <p:nvPr/>
        </p:nvSpPr>
        <p:spPr>
          <a:xfrm>
            <a:off x="690456" y="3774850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Shorts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690456" y="4016849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Camp Sandals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690456" y="4258849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Socks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690456" y="4500848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Mid Layers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grpSp>
        <p:nvGrpSpPr>
          <p:cNvPr id="84" name="Google Shape;84;p13"/>
          <p:cNvGrpSpPr/>
          <p:nvPr/>
        </p:nvGrpSpPr>
        <p:grpSpPr>
          <a:xfrm>
            <a:off x="531250" y="2594228"/>
            <a:ext cx="132350" cy="2304045"/>
            <a:chOff x="531250" y="2594228"/>
            <a:chExt cx="132350" cy="2304045"/>
          </a:xfrm>
        </p:grpSpPr>
        <p:pic>
          <p:nvPicPr>
            <p:cNvPr id="85" name="Google Shape;85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31250" y="2594228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6" name="Google Shape;86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31250" y="2836227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7" name="Google Shape;87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31250" y="3078227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8" name="Google Shape;88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31250" y="3320226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9" name="Google Shape;89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31250" y="3562226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" name="Google Shape;90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31250" y="3804225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1" name="Google Shape;91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31250" y="4046224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2" name="Google Shape;92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31250" y="4288224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3" name="Google Shape;93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31250" y="4530223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4" name="Google Shape;94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31250" y="4772223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5" name="Google Shape;95;p13"/>
          <p:cNvSpPr txBox="1"/>
          <p:nvPr/>
        </p:nvSpPr>
        <p:spPr>
          <a:xfrm>
            <a:off x="690456" y="4742848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Underwear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pic>
        <p:nvPicPr>
          <p:cNvPr id="96" name="Google Shape;96;p13" title="Ресурс 8@2x.png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764375" y="2399271"/>
            <a:ext cx="2031250" cy="351365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7" name="Google Shape;97;p13"/>
          <p:cNvGrpSpPr/>
          <p:nvPr/>
        </p:nvGrpSpPr>
        <p:grpSpPr>
          <a:xfrm>
            <a:off x="2934700" y="5061150"/>
            <a:ext cx="1662050" cy="666525"/>
            <a:chOff x="601500" y="5061150"/>
            <a:chExt cx="1662050" cy="666525"/>
          </a:xfrm>
        </p:grpSpPr>
        <p:pic>
          <p:nvPicPr>
            <p:cNvPr id="98" name="Google Shape;98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06115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9" name="Google Shape;99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27380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0" name="Google Shape;100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48645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1" name="Google Shape;101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69910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2" name="Google Shape;102;p13"/>
          <p:cNvSpPr txBox="1"/>
          <p:nvPr/>
        </p:nvSpPr>
        <p:spPr>
          <a:xfrm>
            <a:off x="3023656" y="2564853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First Aid Kit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03" name="Google Shape;103;p13"/>
          <p:cNvSpPr txBox="1"/>
          <p:nvPr/>
        </p:nvSpPr>
        <p:spPr>
          <a:xfrm>
            <a:off x="3023656" y="2806852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Sunscreen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04" name="Google Shape;104;p13"/>
          <p:cNvSpPr txBox="1"/>
          <p:nvPr/>
        </p:nvSpPr>
        <p:spPr>
          <a:xfrm>
            <a:off x="3023656" y="3048852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Soap Bar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05" name="Google Shape;105;p13"/>
          <p:cNvSpPr txBox="1"/>
          <p:nvPr/>
        </p:nvSpPr>
        <p:spPr>
          <a:xfrm>
            <a:off x="3023656" y="3290851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Bug Repellent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06" name="Google Shape;106;p13"/>
          <p:cNvSpPr txBox="1"/>
          <p:nvPr/>
        </p:nvSpPr>
        <p:spPr>
          <a:xfrm>
            <a:off x="3023656" y="3532851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Toothbrush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07" name="Google Shape;107;p13"/>
          <p:cNvSpPr txBox="1"/>
          <p:nvPr/>
        </p:nvSpPr>
        <p:spPr>
          <a:xfrm>
            <a:off x="3023656" y="3774850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Toothpaste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08" name="Google Shape;108;p13"/>
          <p:cNvSpPr txBox="1"/>
          <p:nvPr/>
        </p:nvSpPr>
        <p:spPr>
          <a:xfrm>
            <a:off x="3023649" y="4016850"/>
            <a:ext cx="17424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Face Cleansing Wipes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09" name="Google Shape;109;p13"/>
          <p:cNvSpPr txBox="1"/>
          <p:nvPr/>
        </p:nvSpPr>
        <p:spPr>
          <a:xfrm>
            <a:off x="3023656" y="4258849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Hairbrush or Comb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10" name="Google Shape;110;p13"/>
          <p:cNvSpPr txBox="1"/>
          <p:nvPr/>
        </p:nvSpPr>
        <p:spPr>
          <a:xfrm>
            <a:off x="3023656" y="4500848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Toilet Tissue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grpSp>
        <p:nvGrpSpPr>
          <p:cNvPr id="111" name="Google Shape;111;p13"/>
          <p:cNvGrpSpPr/>
          <p:nvPr/>
        </p:nvGrpSpPr>
        <p:grpSpPr>
          <a:xfrm>
            <a:off x="2864450" y="2594228"/>
            <a:ext cx="132350" cy="2304045"/>
            <a:chOff x="2864450" y="2594228"/>
            <a:chExt cx="132350" cy="2304045"/>
          </a:xfrm>
        </p:grpSpPr>
        <p:pic>
          <p:nvPicPr>
            <p:cNvPr id="112" name="Google Shape;112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64450" y="2594228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3" name="Google Shape;113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64450" y="2836227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4" name="Google Shape;114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64450" y="3078227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5" name="Google Shape;115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64450" y="3320226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6" name="Google Shape;116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64450" y="3562226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7" name="Google Shape;117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64450" y="3804225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8" name="Google Shape;118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64450" y="4046224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9" name="Google Shape;119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64450" y="4288224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0" name="Google Shape;120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64450" y="4530223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1" name="Google Shape;121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64450" y="4772223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2" name="Google Shape;122;p13"/>
          <p:cNvSpPr txBox="1"/>
          <p:nvPr/>
        </p:nvSpPr>
        <p:spPr>
          <a:xfrm>
            <a:off x="3023656" y="4742848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Hand Sanitizer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pic>
        <p:nvPicPr>
          <p:cNvPr id="123" name="Google Shape;123;p13" title="Ресурс 8@2x.png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5097575" y="2399271"/>
            <a:ext cx="2031250" cy="351365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4" name="Google Shape;124;p13"/>
          <p:cNvGrpSpPr/>
          <p:nvPr/>
        </p:nvGrpSpPr>
        <p:grpSpPr>
          <a:xfrm>
            <a:off x="5267900" y="5061150"/>
            <a:ext cx="1662050" cy="666525"/>
            <a:chOff x="601500" y="5061150"/>
            <a:chExt cx="1662050" cy="666525"/>
          </a:xfrm>
        </p:grpSpPr>
        <p:pic>
          <p:nvPicPr>
            <p:cNvPr id="125" name="Google Shape;125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06115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6" name="Google Shape;126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27380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7" name="Google Shape;127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48645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8" name="Google Shape;128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69910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9" name="Google Shape;129;p13"/>
          <p:cNvSpPr txBox="1"/>
          <p:nvPr/>
        </p:nvSpPr>
        <p:spPr>
          <a:xfrm>
            <a:off x="5356856" y="2564853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Sleeping Pad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30" name="Google Shape;130;p13"/>
          <p:cNvSpPr txBox="1"/>
          <p:nvPr/>
        </p:nvSpPr>
        <p:spPr>
          <a:xfrm>
            <a:off x="5356856" y="2806852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Rain Tarp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31" name="Google Shape;131;p13"/>
          <p:cNvSpPr txBox="1"/>
          <p:nvPr/>
        </p:nvSpPr>
        <p:spPr>
          <a:xfrm>
            <a:off x="5356856" y="3048852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Sleeping Bag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32" name="Google Shape;132;p13"/>
          <p:cNvSpPr txBox="1"/>
          <p:nvPr/>
        </p:nvSpPr>
        <p:spPr>
          <a:xfrm>
            <a:off x="5356856" y="3290851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Mosquito Net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33" name="Google Shape;133;p13"/>
          <p:cNvSpPr txBox="1"/>
          <p:nvPr/>
        </p:nvSpPr>
        <p:spPr>
          <a:xfrm>
            <a:off x="5356856" y="3532851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Hammock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34" name="Google Shape;134;p13"/>
          <p:cNvSpPr txBox="1"/>
          <p:nvPr/>
        </p:nvSpPr>
        <p:spPr>
          <a:xfrm>
            <a:off x="5356856" y="3774850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Travel Pillow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35" name="Google Shape;135;p13"/>
          <p:cNvSpPr txBox="1"/>
          <p:nvPr/>
        </p:nvSpPr>
        <p:spPr>
          <a:xfrm>
            <a:off x="5356856" y="4016849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Ground Sheet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36" name="Google Shape;136;p13"/>
          <p:cNvSpPr txBox="1"/>
          <p:nvPr/>
        </p:nvSpPr>
        <p:spPr>
          <a:xfrm>
            <a:off x="5356856" y="4258849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Emergency Blanket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37" name="Google Shape;137;p13"/>
          <p:cNvSpPr txBox="1"/>
          <p:nvPr/>
        </p:nvSpPr>
        <p:spPr>
          <a:xfrm>
            <a:off x="5356856" y="4500848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Tent Stakes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grpSp>
        <p:nvGrpSpPr>
          <p:cNvPr id="138" name="Google Shape;138;p13"/>
          <p:cNvGrpSpPr/>
          <p:nvPr/>
        </p:nvGrpSpPr>
        <p:grpSpPr>
          <a:xfrm>
            <a:off x="5197650" y="2594228"/>
            <a:ext cx="132350" cy="2304045"/>
            <a:chOff x="5197650" y="2594228"/>
            <a:chExt cx="132350" cy="2304045"/>
          </a:xfrm>
        </p:grpSpPr>
        <p:pic>
          <p:nvPicPr>
            <p:cNvPr id="139" name="Google Shape;139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197650" y="2594228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0" name="Google Shape;140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197650" y="2836227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1" name="Google Shape;141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197650" y="3078227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2" name="Google Shape;142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197650" y="3320226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3" name="Google Shape;143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197650" y="3562226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4" name="Google Shape;144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197650" y="3804225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5" name="Google Shape;145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197650" y="4046224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6" name="Google Shape;146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197650" y="4288224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7" name="Google Shape;147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197650" y="4530223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8" name="Google Shape;148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197650" y="4772223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49" name="Google Shape;149;p13"/>
          <p:cNvSpPr txBox="1"/>
          <p:nvPr/>
        </p:nvSpPr>
        <p:spPr>
          <a:xfrm>
            <a:off x="5356856" y="4742848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Tent Repair Kit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pic>
        <p:nvPicPr>
          <p:cNvPr id="150" name="Google Shape;150;p13" title="Ресурс 10@2x.png"/>
          <p:cNvPicPr preferRelativeResize="0"/>
          <p:nvPr/>
        </p:nvPicPr>
        <p:blipFill rotWithShape="1">
          <a:blip r:embed="rId12">
            <a:alphaModFix/>
          </a:blip>
          <a:srcRect b="544" l="0" r="0" t="554"/>
          <a:stretch/>
        </p:blipFill>
        <p:spPr>
          <a:xfrm>
            <a:off x="407621" y="6141061"/>
            <a:ext cx="484632" cy="476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13" title="Ресурс 11@2x.png"/>
          <p:cNvPicPr preferRelativeResize="0"/>
          <p:nvPr/>
        </p:nvPicPr>
        <p:blipFill rotWithShape="1">
          <a:blip r:embed="rId13">
            <a:alphaModFix/>
          </a:blip>
          <a:srcRect b="20" l="0" r="0" t="20"/>
          <a:stretch/>
        </p:blipFill>
        <p:spPr>
          <a:xfrm>
            <a:off x="2761397" y="6145385"/>
            <a:ext cx="484632" cy="4676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13" title="Ресурс 12@2x.png"/>
          <p:cNvPicPr preferRelativeResize="0"/>
          <p:nvPr/>
        </p:nvPicPr>
        <p:blipFill rotWithShape="1">
          <a:blip r:embed="rId14">
            <a:alphaModFix/>
          </a:blip>
          <a:srcRect b="603" l="0" r="0" t="603"/>
          <a:stretch/>
        </p:blipFill>
        <p:spPr>
          <a:xfrm>
            <a:off x="5102672" y="6145385"/>
            <a:ext cx="484632" cy="46762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3" name="Google Shape;153;p13"/>
          <p:cNvGrpSpPr/>
          <p:nvPr/>
        </p:nvGrpSpPr>
        <p:grpSpPr>
          <a:xfrm>
            <a:off x="1044645" y="6178836"/>
            <a:ext cx="1358704" cy="400725"/>
            <a:chOff x="1071496" y="2230225"/>
            <a:chExt cx="1358704" cy="400725"/>
          </a:xfrm>
        </p:grpSpPr>
        <p:pic>
          <p:nvPicPr>
            <p:cNvPr id="154" name="Google Shape;154;p13" title="Ресурс 6@2x.png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071496" y="2230225"/>
              <a:ext cx="1358700" cy="4007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5" name="Google Shape;155;p13"/>
            <p:cNvSpPr txBox="1"/>
            <p:nvPr/>
          </p:nvSpPr>
          <p:spPr>
            <a:xfrm>
              <a:off x="1071500" y="2299788"/>
              <a:ext cx="1358700" cy="26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91425" spcFirstLastPara="1" rIns="91425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rPr>
                <a:t>GEAR</a:t>
              </a:r>
              <a:endParaRPr sz="17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56" name="Google Shape;156;p13"/>
          <p:cNvGrpSpPr/>
          <p:nvPr/>
        </p:nvGrpSpPr>
        <p:grpSpPr>
          <a:xfrm>
            <a:off x="3398429" y="6178836"/>
            <a:ext cx="1358704" cy="400725"/>
            <a:chOff x="1071496" y="2230225"/>
            <a:chExt cx="1358704" cy="400725"/>
          </a:xfrm>
        </p:grpSpPr>
        <p:pic>
          <p:nvPicPr>
            <p:cNvPr id="157" name="Google Shape;157;p13" title="Ресурс 6@2x.png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071496" y="2230225"/>
              <a:ext cx="1358700" cy="4007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8" name="Google Shape;158;p13"/>
            <p:cNvSpPr txBox="1"/>
            <p:nvPr/>
          </p:nvSpPr>
          <p:spPr>
            <a:xfrm>
              <a:off x="1071500" y="2299788"/>
              <a:ext cx="1358700" cy="26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91425" spcFirstLastPara="1" rIns="91425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rPr>
                <a:t>ACTIVITIES</a:t>
              </a:r>
              <a:endParaRPr sz="17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59" name="Google Shape;159;p13"/>
          <p:cNvGrpSpPr/>
          <p:nvPr/>
        </p:nvGrpSpPr>
        <p:grpSpPr>
          <a:xfrm>
            <a:off x="5739696" y="6178836"/>
            <a:ext cx="1358704" cy="400725"/>
            <a:chOff x="1071496" y="2230225"/>
            <a:chExt cx="1358704" cy="400725"/>
          </a:xfrm>
        </p:grpSpPr>
        <p:pic>
          <p:nvPicPr>
            <p:cNvPr id="160" name="Google Shape;160;p13" title="Ресурс 6@2x.png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071496" y="2230225"/>
              <a:ext cx="1358700" cy="4007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1" name="Google Shape;161;p13"/>
            <p:cNvSpPr txBox="1"/>
            <p:nvPr/>
          </p:nvSpPr>
          <p:spPr>
            <a:xfrm>
              <a:off x="1071500" y="2299788"/>
              <a:ext cx="1358700" cy="26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91425" spcFirstLastPara="1" rIns="91425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dk1"/>
                  </a:solidFill>
                  <a:latin typeface="Sour Gummy"/>
                  <a:ea typeface="Sour Gummy"/>
                  <a:cs typeface="Sour Gummy"/>
                  <a:sym typeface="Sour Gummy"/>
                </a:rPr>
                <a:t>FOOD</a:t>
              </a:r>
              <a:endParaRPr sz="17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pic>
        <p:nvPicPr>
          <p:cNvPr id="162" name="Google Shape;162;p13" title="Ресурс 8@2x.png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31175" y="6800472"/>
            <a:ext cx="2031250" cy="351365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3" name="Google Shape;163;p13"/>
          <p:cNvGrpSpPr/>
          <p:nvPr/>
        </p:nvGrpSpPr>
        <p:grpSpPr>
          <a:xfrm>
            <a:off x="601500" y="9462351"/>
            <a:ext cx="1662050" cy="666525"/>
            <a:chOff x="601500" y="5061150"/>
            <a:chExt cx="1662050" cy="666525"/>
          </a:xfrm>
        </p:grpSpPr>
        <p:pic>
          <p:nvPicPr>
            <p:cNvPr id="164" name="Google Shape;164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06115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5" name="Google Shape;165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27380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6" name="Google Shape;166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48645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7" name="Google Shape;167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69910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68" name="Google Shape;168;p13"/>
          <p:cNvSpPr txBox="1"/>
          <p:nvPr/>
        </p:nvSpPr>
        <p:spPr>
          <a:xfrm>
            <a:off x="690456" y="6966054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Backpack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69" name="Google Shape;169;p13"/>
          <p:cNvSpPr txBox="1"/>
          <p:nvPr/>
        </p:nvSpPr>
        <p:spPr>
          <a:xfrm>
            <a:off x="690456" y="7208054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Headlamp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70" name="Google Shape;170;p13"/>
          <p:cNvSpPr txBox="1"/>
          <p:nvPr/>
        </p:nvSpPr>
        <p:spPr>
          <a:xfrm>
            <a:off x="690456" y="7450053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Trekking Poles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71" name="Google Shape;171;p13"/>
          <p:cNvSpPr txBox="1"/>
          <p:nvPr/>
        </p:nvSpPr>
        <p:spPr>
          <a:xfrm>
            <a:off x="690456" y="7692053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Trail Maps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72" name="Google Shape;172;p13"/>
          <p:cNvSpPr txBox="1"/>
          <p:nvPr/>
        </p:nvSpPr>
        <p:spPr>
          <a:xfrm>
            <a:off x="690456" y="7934052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Multi-Tool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73" name="Google Shape;173;p13"/>
          <p:cNvSpPr txBox="1"/>
          <p:nvPr/>
        </p:nvSpPr>
        <p:spPr>
          <a:xfrm>
            <a:off x="690456" y="8176051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Duct Tape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74" name="Google Shape;174;p13"/>
          <p:cNvSpPr txBox="1"/>
          <p:nvPr/>
        </p:nvSpPr>
        <p:spPr>
          <a:xfrm>
            <a:off x="690456" y="8418051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Portable Charger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75" name="Google Shape;175;p13"/>
          <p:cNvSpPr txBox="1"/>
          <p:nvPr/>
        </p:nvSpPr>
        <p:spPr>
          <a:xfrm>
            <a:off x="690456" y="8660050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Fire Starter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76" name="Google Shape;176;p13"/>
          <p:cNvSpPr txBox="1"/>
          <p:nvPr/>
        </p:nvSpPr>
        <p:spPr>
          <a:xfrm>
            <a:off x="690456" y="8902050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Compass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grpSp>
        <p:nvGrpSpPr>
          <p:cNvPr id="177" name="Google Shape;177;p13"/>
          <p:cNvGrpSpPr/>
          <p:nvPr/>
        </p:nvGrpSpPr>
        <p:grpSpPr>
          <a:xfrm>
            <a:off x="531250" y="6995429"/>
            <a:ext cx="132350" cy="2304045"/>
            <a:chOff x="531250" y="6995429"/>
            <a:chExt cx="132350" cy="2304045"/>
          </a:xfrm>
        </p:grpSpPr>
        <p:pic>
          <p:nvPicPr>
            <p:cNvPr id="178" name="Google Shape;178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31250" y="6995429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9" name="Google Shape;179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31250" y="7237429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0" name="Google Shape;180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31250" y="7479428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1" name="Google Shape;181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31250" y="7721428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2" name="Google Shape;182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31250" y="7963427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3" name="Google Shape;183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31250" y="8205426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4" name="Google Shape;184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31250" y="8447426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5" name="Google Shape;185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31250" y="8689425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6" name="Google Shape;186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31250" y="8931425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7" name="Google Shape;187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31250" y="9173424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88" name="Google Shape;188;p13"/>
          <p:cNvSpPr txBox="1"/>
          <p:nvPr/>
        </p:nvSpPr>
        <p:spPr>
          <a:xfrm>
            <a:off x="690456" y="9144049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Dry Bags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pic>
        <p:nvPicPr>
          <p:cNvPr id="189" name="Google Shape;189;p13" title="Ресурс 8@2x.png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764375" y="6800472"/>
            <a:ext cx="2031250" cy="351365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90" name="Google Shape;190;p13"/>
          <p:cNvGrpSpPr/>
          <p:nvPr/>
        </p:nvGrpSpPr>
        <p:grpSpPr>
          <a:xfrm>
            <a:off x="2934700" y="9462351"/>
            <a:ext cx="1662050" cy="666525"/>
            <a:chOff x="601500" y="5061150"/>
            <a:chExt cx="1662050" cy="666525"/>
          </a:xfrm>
        </p:grpSpPr>
        <p:pic>
          <p:nvPicPr>
            <p:cNvPr id="191" name="Google Shape;191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06115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2" name="Google Shape;192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27380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3" name="Google Shape;193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48645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4" name="Google Shape;194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69910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95" name="Google Shape;195;p13"/>
          <p:cNvSpPr txBox="1"/>
          <p:nvPr/>
        </p:nvSpPr>
        <p:spPr>
          <a:xfrm>
            <a:off x="3023656" y="6966054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Mountain Bike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96" name="Google Shape;196;p13"/>
          <p:cNvSpPr txBox="1"/>
          <p:nvPr/>
        </p:nvSpPr>
        <p:spPr>
          <a:xfrm>
            <a:off x="3023656" y="7208054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Fishing Rod + Tackle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97" name="Google Shape;197;p13"/>
          <p:cNvSpPr txBox="1"/>
          <p:nvPr/>
        </p:nvSpPr>
        <p:spPr>
          <a:xfrm>
            <a:off x="3023656" y="7450053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Kayak Paddle + Vest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98" name="Google Shape;198;p13"/>
          <p:cNvSpPr txBox="1"/>
          <p:nvPr/>
        </p:nvSpPr>
        <p:spPr>
          <a:xfrm>
            <a:off x="3023656" y="7692053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Climbing Harness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199" name="Google Shape;199;p13"/>
          <p:cNvSpPr txBox="1"/>
          <p:nvPr/>
        </p:nvSpPr>
        <p:spPr>
          <a:xfrm>
            <a:off x="3023656" y="7934052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Binoculars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200" name="Google Shape;200;p13"/>
          <p:cNvSpPr txBox="1"/>
          <p:nvPr/>
        </p:nvSpPr>
        <p:spPr>
          <a:xfrm>
            <a:off x="3023656" y="8176051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Camera Gear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201" name="Google Shape;201;p13"/>
          <p:cNvSpPr txBox="1"/>
          <p:nvPr/>
        </p:nvSpPr>
        <p:spPr>
          <a:xfrm>
            <a:off x="3023649" y="8418051"/>
            <a:ext cx="17424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Journal + Pen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202" name="Google Shape;202;p13"/>
          <p:cNvSpPr txBox="1"/>
          <p:nvPr/>
        </p:nvSpPr>
        <p:spPr>
          <a:xfrm>
            <a:off x="3023656" y="8660050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Hiking Guide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203" name="Google Shape;203;p13"/>
          <p:cNvSpPr txBox="1"/>
          <p:nvPr/>
        </p:nvSpPr>
        <p:spPr>
          <a:xfrm>
            <a:off x="3023656" y="8902050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Outdoor Games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grpSp>
        <p:nvGrpSpPr>
          <p:cNvPr id="204" name="Google Shape;204;p13"/>
          <p:cNvGrpSpPr/>
          <p:nvPr/>
        </p:nvGrpSpPr>
        <p:grpSpPr>
          <a:xfrm>
            <a:off x="2864450" y="6995429"/>
            <a:ext cx="132350" cy="2304045"/>
            <a:chOff x="2864450" y="6995429"/>
            <a:chExt cx="132350" cy="2304045"/>
          </a:xfrm>
        </p:grpSpPr>
        <p:pic>
          <p:nvPicPr>
            <p:cNvPr id="205" name="Google Shape;205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64450" y="6995429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6" name="Google Shape;206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64450" y="7237429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7" name="Google Shape;207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64450" y="7479428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8" name="Google Shape;208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64450" y="7721428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9" name="Google Shape;209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64450" y="7963427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0" name="Google Shape;210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64450" y="8205426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1" name="Google Shape;211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64450" y="8447426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2" name="Google Shape;212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64450" y="8689425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3" name="Google Shape;213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64450" y="8931425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4" name="Google Shape;214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864450" y="9173424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15" name="Google Shape;215;p13"/>
          <p:cNvSpPr txBox="1"/>
          <p:nvPr/>
        </p:nvSpPr>
        <p:spPr>
          <a:xfrm>
            <a:off x="3023656" y="9144049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Daypack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pic>
        <p:nvPicPr>
          <p:cNvPr id="216" name="Google Shape;216;p13" title="Ресурс 8@2x.png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5097575" y="6800472"/>
            <a:ext cx="2031250" cy="351365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17" name="Google Shape;217;p13"/>
          <p:cNvGrpSpPr/>
          <p:nvPr/>
        </p:nvGrpSpPr>
        <p:grpSpPr>
          <a:xfrm>
            <a:off x="5267900" y="9462351"/>
            <a:ext cx="1662050" cy="666525"/>
            <a:chOff x="601500" y="5061150"/>
            <a:chExt cx="1662050" cy="666525"/>
          </a:xfrm>
        </p:grpSpPr>
        <p:pic>
          <p:nvPicPr>
            <p:cNvPr id="218" name="Google Shape;218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06115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9" name="Google Shape;219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27380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0" name="Google Shape;220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48645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1" name="Google Shape;221;p13" title="Ресурс 9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01500" y="5699100"/>
              <a:ext cx="1662050" cy="285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22" name="Google Shape;222;p13"/>
          <p:cNvSpPr txBox="1"/>
          <p:nvPr/>
        </p:nvSpPr>
        <p:spPr>
          <a:xfrm>
            <a:off x="5356856" y="6966054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Camp Stove + Fuel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223" name="Google Shape;223;p13"/>
          <p:cNvSpPr txBox="1"/>
          <p:nvPr/>
        </p:nvSpPr>
        <p:spPr>
          <a:xfrm>
            <a:off x="5356856" y="7208054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Breakfast Meals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224" name="Google Shape;224;p13"/>
          <p:cNvSpPr txBox="1"/>
          <p:nvPr/>
        </p:nvSpPr>
        <p:spPr>
          <a:xfrm>
            <a:off x="5356856" y="7450053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Water Bottles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225" name="Google Shape;225;p13"/>
          <p:cNvSpPr txBox="1"/>
          <p:nvPr/>
        </p:nvSpPr>
        <p:spPr>
          <a:xfrm>
            <a:off x="5356856" y="7692053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Lunch Meals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226" name="Google Shape;226;p13"/>
          <p:cNvSpPr txBox="1"/>
          <p:nvPr/>
        </p:nvSpPr>
        <p:spPr>
          <a:xfrm>
            <a:off x="5356856" y="7934052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Snacks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227" name="Google Shape;227;p13"/>
          <p:cNvSpPr txBox="1"/>
          <p:nvPr/>
        </p:nvSpPr>
        <p:spPr>
          <a:xfrm>
            <a:off x="5356856" y="8176051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Water Tablets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228" name="Google Shape;228;p13"/>
          <p:cNvSpPr txBox="1"/>
          <p:nvPr/>
        </p:nvSpPr>
        <p:spPr>
          <a:xfrm>
            <a:off x="5356849" y="8418050"/>
            <a:ext cx="17424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Cooking Pot + Utensils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229" name="Google Shape;229;p13"/>
          <p:cNvSpPr txBox="1"/>
          <p:nvPr/>
        </p:nvSpPr>
        <p:spPr>
          <a:xfrm>
            <a:off x="5356849" y="8660050"/>
            <a:ext cx="17424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Coffee &amp; Tea Supplies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230" name="Google Shape;230;p13"/>
          <p:cNvSpPr txBox="1"/>
          <p:nvPr/>
        </p:nvSpPr>
        <p:spPr>
          <a:xfrm>
            <a:off x="5356856" y="8902050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Dinner Meals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grpSp>
        <p:nvGrpSpPr>
          <p:cNvPr id="231" name="Google Shape;231;p13"/>
          <p:cNvGrpSpPr/>
          <p:nvPr/>
        </p:nvGrpSpPr>
        <p:grpSpPr>
          <a:xfrm>
            <a:off x="5197650" y="6995429"/>
            <a:ext cx="132350" cy="2304045"/>
            <a:chOff x="5197650" y="6995429"/>
            <a:chExt cx="132350" cy="2304045"/>
          </a:xfrm>
        </p:grpSpPr>
        <p:pic>
          <p:nvPicPr>
            <p:cNvPr id="232" name="Google Shape;232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197650" y="6995429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3" name="Google Shape;233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197650" y="7237429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4" name="Google Shape;234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197650" y="7479428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5" name="Google Shape;235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197650" y="7721428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6" name="Google Shape;236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197650" y="7963427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7" name="Google Shape;237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197650" y="8205426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8" name="Google Shape;238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197650" y="8447426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9" name="Google Shape;239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197650" y="8689425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0" name="Google Shape;240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197650" y="8931425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1" name="Google Shape;241;p13" title="Ресурс 7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5197650" y="9173424"/>
              <a:ext cx="132350" cy="1260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42" name="Google Shape;242;p13"/>
          <p:cNvSpPr txBox="1"/>
          <p:nvPr/>
        </p:nvSpPr>
        <p:spPr>
          <a:xfrm>
            <a:off x="5356856" y="9144049"/>
            <a:ext cx="15831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spAutoFit/>
          </a:bodyPr>
          <a:lstStyle/>
          <a:p>
            <a:pPr indent="0" lvl="0" marL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Dish Sponge</a:t>
            </a:r>
            <a:endParaRPr sz="12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