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Dosis"/>
      <p:regular r:id="rId7"/>
      <p:bold r:id="rId8"/>
    </p:embeddedFont>
    <p:embeddedFont>
      <p:font typeface="Hurricane"/>
      <p:regular r:id="rId9"/>
    </p:embeddedFont>
    <p:embeddedFont>
      <p:font typeface="Josefin Sans SemiBold"/>
      <p:regular r:id="rId10"/>
      <p:bold r:id="rId11"/>
      <p:italic r:id="rId12"/>
      <p:boldItalic r:id="rId13"/>
    </p:embeddedFont>
    <p:embeddedFont>
      <p:font typeface="Dosis SemiBold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592">
          <p15:clr>
            <a:srgbClr val="A4A3A4"/>
          </p15:clr>
        </p15:guide>
        <p15:guide id="2" pos="170">
          <p15:clr>
            <a:srgbClr val="9AA0A6"/>
          </p15:clr>
        </p15:guide>
        <p15:guide id="3" orient="horz" pos="170">
          <p15:clr>
            <a:srgbClr val="9AA0A6"/>
          </p15:clr>
        </p15:guide>
        <p15:guide id="4" orient="horz" pos="6565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92"/>
        <p:guide pos="170"/>
        <p:guide pos="170" orient="horz"/>
        <p:guide pos="6565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JosefinSansSemiBold-bold.fntdata"/><Relationship Id="rId10" Type="http://schemas.openxmlformats.org/officeDocument/2006/relationships/font" Target="fonts/JosefinSansSemiBold-regular.fntdata"/><Relationship Id="rId13" Type="http://schemas.openxmlformats.org/officeDocument/2006/relationships/font" Target="fonts/JosefinSansSemiBold-boldItalic.fntdata"/><Relationship Id="rId12" Type="http://schemas.openxmlformats.org/officeDocument/2006/relationships/font" Target="fonts/JosefinSansSemiBold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Hurricane-regular.fntdata"/><Relationship Id="rId15" Type="http://schemas.openxmlformats.org/officeDocument/2006/relationships/font" Target="fonts/DosisSemiBold-bold.fntdata"/><Relationship Id="rId14" Type="http://schemas.openxmlformats.org/officeDocument/2006/relationships/font" Target="fonts/DosisSemiBo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Dosis-regular.fntdata"/><Relationship Id="rId8" Type="http://schemas.openxmlformats.org/officeDocument/2006/relationships/font" Target="fonts/Dosi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3.png"/><Relationship Id="rId6" Type="http://schemas.openxmlformats.org/officeDocument/2006/relationships/image" Target="../media/image1.pn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4239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800100" y="3276600"/>
            <a:ext cx="5934000" cy="6581700"/>
          </a:xfrm>
          <a:prstGeom prst="rect">
            <a:avLst/>
          </a:prstGeom>
          <a:solidFill>
            <a:srgbClr val="ECEC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3751" y="3193025"/>
            <a:ext cx="6104152" cy="6743776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1228775" y="1883075"/>
            <a:ext cx="5042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938" y="162213"/>
            <a:ext cx="7249999" cy="333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57069" y="2635694"/>
            <a:ext cx="4077000" cy="36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14651" y="8240926"/>
            <a:ext cx="2287225" cy="236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4002" y="7230200"/>
            <a:ext cx="2194325" cy="3297801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1302600" y="333388"/>
            <a:ext cx="4953000" cy="11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400">
                <a:solidFill>
                  <a:srgbClr val="FF99CC"/>
                </a:solidFill>
                <a:latin typeface="Hurricane"/>
                <a:ea typeface="Hurricane"/>
                <a:cs typeface="Hurricane"/>
                <a:sym typeface="Hurricane"/>
              </a:rPr>
              <a:t>The Bachelorette</a:t>
            </a:r>
            <a:endParaRPr sz="7400">
              <a:solidFill>
                <a:srgbClr val="FF99CC"/>
              </a:solidFill>
              <a:latin typeface="Hurricane"/>
              <a:ea typeface="Hurricane"/>
              <a:cs typeface="Hurricane"/>
              <a:sym typeface="Hurricane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781050" y="1300163"/>
            <a:ext cx="59961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600">
                <a:solidFill>
                  <a:schemeClr val="lt1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rPr>
              <a:t>BUCKET LIST</a:t>
            </a:r>
            <a:endParaRPr sz="6600">
              <a:solidFill>
                <a:schemeClr val="lt1"/>
              </a:solidFill>
              <a:latin typeface="Josefin Sans SemiBold"/>
              <a:ea typeface="Josefin Sans SemiBold"/>
              <a:cs typeface="Josefin Sans SemiBold"/>
              <a:sym typeface="Josefin Sans SemiBold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1309800" y="2295538"/>
            <a:ext cx="4938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FF99CC"/>
                </a:solidFill>
                <a:latin typeface="Dosis SemiBold"/>
                <a:ea typeface="Dosis SemiBold"/>
                <a:cs typeface="Dosis SemiBold"/>
                <a:sym typeface="Dosis SemiBold"/>
              </a:rPr>
              <a:t>A GAME OF DARES &amp; CHALLENGES FOR THE BRIDE-TO-BE!</a:t>
            </a:r>
            <a:endParaRPr sz="1500">
              <a:solidFill>
                <a:srgbClr val="FF99CC"/>
              </a:solidFill>
              <a:latin typeface="Dosis SemiBold"/>
              <a:ea typeface="Dosis SemiBold"/>
              <a:cs typeface="Dosis SemiBold"/>
              <a:sym typeface="Dosis SemiBold"/>
            </a:endParaRPr>
          </a:p>
        </p:txBody>
      </p:sp>
      <p:grpSp>
        <p:nvGrpSpPr>
          <p:cNvPr id="65" name="Google Shape;65;p13"/>
          <p:cNvGrpSpPr/>
          <p:nvPr/>
        </p:nvGrpSpPr>
        <p:grpSpPr>
          <a:xfrm>
            <a:off x="1088245" y="3674813"/>
            <a:ext cx="5373693" cy="184800"/>
            <a:chOff x="1088245" y="3674813"/>
            <a:chExt cx="5373693" cy="184800"/>
          </a:xfrm>
        </p:grpSpPr>
        <p:grpSp>
          <p:nvGrpSpPr>
            <p:cNvPr id="66" name="Google Shape;66;p13"/>
            <p:cNvGrpSpPr/>
            <p:nvPr/>
          </p:nvGrpSpPr>
          <p:grpSpPr>
            <a:xfrm>
              <a:off x="1088245" y="3681425"/>
              <a:ext cx="195300" cy="171581"/>
              <a:chOff x="1088245" y="3681425"/>
              <a:chExt cx="195300" cy="171581"/>
            </a:xfrm>
          </p:grpSpPr>
          <p:sp>
            <p:nvSpPr>
              <p:cNvPr id="67" name="Google Shape;67;p13"/>
              <p:cNvSpPr/>
              <p:nvPr/>
            </p:nvSpPr>
            <p:spPr>
              <a:xfrm>
                <a:off x="1104900" y="3681425"/>
                <a:ext cx="166800" cy="166800"/>
              </a:xfrm>
              <a:prstGeom prst="ellipse">
                <a:avLst/>
              </a:prstGeom>
              <a:solidFill>
                <a:srgbClr val="FF99C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" name="Google Shape;68;p13"/>
              <p:cNvSpPr txBox="1"/>
              <p:nvPr/>
            </p:nvSpPr>
            <p:spPr>
              <a:xfrm>
                <a:off x="1088245" y="3683806"/>
                <a:ext cx="195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chemeClr val="lt1"/>
                    </a:solidFill>
                    <a:latin typeface="Dosis"/>
                    <a:ea typeface="Dosis"/>
                    <a:cs typeface="Dosis"/>
                    <a:sym typeface="Dosis"/>
                  </a:rPr>
                  <a:t>1</a:t>
                </a:r>
                <a:endParaRPr b="1" sz="800">
                  <a:solidFill>
                    <a:schemeClr val="lt1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sp>
          <p:nvSpPr>
            <p:cNvPr id="69" name="Google Shape;69;p13"/>
            <p:cNvSpPr txBox="1"/>
            <p:nvPr/>
          </p:nvSpPr>
          <p:spPr>
            <a:xfrm>
              <a:off x="1419238" y="3674813"/>
              <a:ext cx="5042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556672"/>
                  </a:solidFill>
                  <a:latin typeface="Dosis"/>
                  <a:ea typeface="Dosis"/>
                  <a:cs typeface="Dosis"/>
                  <a:sym typeface="Dosis"/>
                </a:rPr>
                <a:t>GET A GUY TO TELL YOU </a:t>
              </a:r>
              <a:r>
                <a:rPr lang="ru" sz="1200">
                  <a:solidFill>
                    <a:srgbClr val="556672"/>
                  </a:solidFill>
                  <a:latin typeface="Dosis"/>
                  <a:ea typeface="Dosis"/>
                  <a:cs typeface="Dosis"/>
                  <a:sym typeface="Dosis"/>
                </a:rPr>
                <a:t>YOU'RE</a:t>
              </a:r>
              <a:r>
                <a:rPr lang="ru" sz="1200">
                  <a:solidFill>
                    <a:srgbClr val="556672"/>
                  </a:solidFill>
                  <a:latin typeface="Dosis"/>
                  <a:ea typeface="Dosis"/>
                  <a:cs typeface="Dosis"/>
                  <a:sym typeface="Dosis"/>
                </a:rPr>
                <a:t> SEXY IN A  DIFFERENT LANGUAGE</a:t>
              </a:r>
              <a:endParaRPr sz="1200">
                <a:solidFill>
                  <a:srgbClr val="556672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70" name="Google Shape;70;p13"/>
          <p:cNvGrpSpPr/>
          <p:nvPr/>
        </p:nvGrpSpPr>
        <p:grpSpPr>
          <a:xfrm>
            <a:off x="1088245" y="4077724"/>
            <a:ext cx="5373693" cy="184800"/>
            <a:chOff x="1088245" y="3674813"/>
            <a:chExt cx="5373693" cy="184800"/>
          </a:xfrm>
        </p:grpSpPr>
        <p:grpSp>
          <p:nvGrpSpPr>
            <p:cNvPr id="71" name="Google Shape;71;p13"/>
            <p:cNvGrpSpPr/>
            <p:nvPr/>
          </p:nvGrpSpPr>
          <p:grpSpPr>
            <a:xfrm>
              <a:off x="1088245" y="3681425"/>
              <a:ext cx="195300" cy="171581"/>
              <a:chOff x="1088245" y="3681425"/>
              <a:chExt cx="195300" cy="171581"/>
            </a:xfrm>
          </p:grpSpPr>
          <p:sp>
            <p:nvSpPr>
              <p:cNvPr id="72" name="Google Shape;72;p13"/>
              <p:cNvSpPr/>
              <p:nvPr/>
            </p:nvSpPr>
            <p:spPr>
              <a:xfrm>
                <a:off x="1104900" y="3681425"/>
                <a:ext cx="166800" cy="166800"/>
              </a:xfrm>
              <a:prstGeom prst="ellipse">
                <a:avLst/>
              </a:prstGeom>
              <a:solidFill>
                <a:srgbClr val="FF99C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13"/>
              <p:cNvSpPr txBox="1"/>
              <p:nvPr/>
            </p:nvSpPr>
            <p:spPr>
              <a:xfrm>
                <a:off x="1088245" y="3683806"/>
                <a:ext cx="195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chemeClr val="lt1"/>
                    </a:solidFill>
                    <a:latin typeface="Dosis"/>
                    <a:ea typeface="Dosis"/>
                    <a:cs typeface="Dosis"/>
                    <a:sym typeface="Dosis"/>
                  </a:rPr>
                  <a:t>2</a:t>
                </a:r>
                <a:endParaRPr b="1" sz="800">
                  <a:solidFill>
                    <a:schemeClr val="lt1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sp>
          <p:nvSpPr>
            <p:cNvPr id="74" name="Google Shape;74;p13"/>
            <p:cNvSpPr txBox="1"/>
            <p:nvPr/>
          </p:nvSpPr>
          <p:spPr>
            <a:xfrm>
              <a:off x="1419238" y="3674813"/>
              <a:ext cx="5042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556672"/>
                  </a:solidFill>
                  <a:latin typeface="Dosis"/>
                  <a:ea typeface="Dosis"/>
                  <a:cs typeface="Dosis"/>
                  <a:sym typeface="Dosis"/>
                </a:rPr>
                <a:t>“TATTOO” A STRANGER’S CHEST WITH YOUR NAME USING A PEN</a:t>
              </a:r>
              <a:endParaRPr sz="1200">
                <a:solidFill>
                  <a:srgbClr val="556672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1088245" y="4480636"/>
            <a:ext cx="5373693" cy="184800"/>
            <a:chOff x="1088245" y="3674813"/>
            <a:chExt cx="5373693" cy="184800"/>
          </a:xfrm>
        </p:grpSpPr>
        <p:grpSp>
          <p:nvGrpSpPr>
            <p:cNvPr id="76" name="Google Shape;76;p13"/>
            <p:cNvGrpSpPr/>
            <p:nvPr/>
          </p:nvGrpSpPr>
          <p:grpSpPr>
            <a:xfrm>
              <a:off x="1088245" y="3681425"/>
              <a:ext cx="195300" cy="171581"/>
              <a:chOff x="1088245" y="3681425"/>
              <a:chExt cx="195300" cy="171581"/>
            </a:xfrm>
          </p:grpSpPr>
          <p:sp>
            <p:nvSpPr>
              <p:cNvPr id="77" name="Google Shape;77;p13"/>
              <p:cNvSpPr/>
              <p:nvPr/>
            </p:nvSpPr>
            <p:spPr>
              <a:xfrm>
                <a:off x="1104900" y="3681425"/>
                <a:ext cx="166800" cy="166800"/>
              </a:xfrm>
              <a:prstGeom prst="ellipse">
                <a:avLst/>
              </a:prstGeom>
              <a:solidFill>
                <a:srgbClr val="FF99C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13"/>
              <p:cNvSpPr txBox="1"/>
              <p:nvPr/>
            </p:nvSpPr>
            <p:spPr>
              <a:xfrm>
                <a:off x="1088245" y="3683806"/>
                <a:ext cx="195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chemeClr val="lt1"/>
                    </a:solidFill>
                    <a:latin typeface="Dosis"/>
                    <a:ea typeface="Dosis"/>
                    <a:cs typeface="Dosis"/>
                    <a:sym typeface="Dosis"/>
                  </a:rPr>
                  <a:t>3</a:t>
                </a:r>
                <a:endParaRPr b="1" sz="800">
                  <a:solidFill>
                    <a:schemeClr val="lt1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sp>
          <p:nvSpPr>
            <p:cNvPr id="79" name="Google Shape;79;p13"/>
            <p:cNvSpPr txBox="1"/>
            <p:nvPr/>
          </p:nvSpPr>
          <p:spPr>
            <a:xfrm>
              <a:off x="1419238" y="3674813"/>
              <a:ext cx="5042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556672"/>
                  </a:solidFill>
                  <a:latin typeface="Dosis"/>
                  <a:ea typeface="Dosis"/>
                  <a:cs typeface="Dosis"/>
                  <a:sym typeface="Dosis"/>
                </a:rPr>
                <a:t>FIND A GUY WITH THE SAME NAME AS THE GROOM &amp; GET HIM TO “PROPOSE”</a:t>
              </a:r>
              <a:endParaRPr sz="1200">
                <a:solidFill>
                  <a:srgbClr val="556672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80" name="Google Shape;80;p13"/>
          <p:cNvGrpSpPr/>
          <p:nvPr/>
        </p:nvGrpSpPr>
        <p:grpSpPr>
          <a:xfrm>
            <a:off x="1088245" y="4883547"/>
            <a:ext cx="5373693" cy="184800"/>
            <a:chOff x="1088245" y="3674813"/>
            <a:chExt cx="5373693" cy="184800"/>
          </a:xfrm>
        </p:grpSpPr>
        <p:grpSp>
          <p:nvGrpSpPr>
            <p:cNvPr id="81" name="Google Shape;81;p13"/>
            <p:cNvGrpSpPr/>
            <p:nvPr/>
          </p:nvGrpSpPr>
          <p:grpSpPr>
            <a:xfrm>
              <a:off x="1088245" y="3681425"/>
              <a:ext cx="195300" cy="171581"/>
              <a:chOff x="1088245" y="3681425"/>
              <a:chExt cx="195300" cy="171581"/>
            </a:xfrm>
          </p:grpSpPr>
          <p:sp>
            <p:nvSpPr>
              <p:cNvPr id="82" name="Google Shape;82;p13"/>
              <p:cNvSpPr/>
              <p:nvPr/>
            </p:nvSpPr>
            <p:spPr>
              <a:xfrm>
                <a:off x="1104900" y="3681425"/>
                <a:ext cx="166800" cy="166800"/>
              </a:xfrm>
              <a:prstGeom prst="ellipse">
                <a:avLst/>
              </a:prstGeom>
              <a:solidFill>
                <a:srgbClr val="FF99C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" name="Google Shape;83;p13"/>
              <p:cNvSpPr txBox="1"/>
              <p:nvPr/>
            </p:nvSpPr>
            <p:spPr>
              <a:xfrm>
                <a:off x="1088245" y="3683806"/>
                <a:ext cx="195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chemeClr val="lt1"/>
                    </a:solidFill>
                    <a:latin typeface="Dosis"/>
                    <a:ea typeface="Dosis"/>
                    <a:cs typeface="Dosis"/>
                    <a:sym typeface="Dosis"/>
                  </a:rPr>
                  <a:t>4</a:t>
                </a:r>
                <a:endParaRPr b="1" sz="800">
                  <a:solidFill>
                    <a:schemeClr val="lt1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sp>
          <p:nvSpPr>
            <p:cNvPr id="84" name="Google Shape;84;p13"/>
            <p:cNvSpPr txBox="1"/>
            <p:nvPr/>
          </p:nvSpPr>
          <p:spPr>
            <a:xfrm>
              <a:off x="1419238" y="3674813"/>
              <a:ext cx="5042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556672"/>
                  </a:solidFill>
                  <a:latin typeface="Dosis"/>
                  <a:ea typeface="Dosis"/>
                  <a:cs typeface="Dosis"/>
                  <a:sym typeface="Dosis"/>
                </a:rPr>
                <a:t>FIND A POLE AND GIVE IT A SEXY WHIRL (30-SECOND MINIMUM)</a:t>
              </a:r>
              <a:endParaRPr sz="1200">
                <a:solidFill>
                  <a:srgbClr val="556672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85" name="Google Shape;85;p13"/>
          <p:cNvGrpSpPr/>
          <p:nvPr/>
        </p:nvGrpSpPr>
        <p:grpSpPr>
          <a:xfrm>
            <a:off x="1088245" y="5286459"/>
            <a:ext cx="5373693" cy="184800"/>
            <a:chOff x="1088245" y="3674813"/>
            <a:chExt cx="5373693" cy="184800"/>
          </a:xfrm>
        </p:grpSpPr>
        <p:grpSp>
          <p:nvGrpSpPr>
            <p:cNvPr id="86" name="Google Shape;86;p13"/>
            <p:cNvGrpSpPr/>
            <p:nvPr/>
          </p:nvGrpSpPr>
          <p:grpSpPr>
            <a:xfrm>
              <a:off x="1088245" y="3681425"/>
              <a:ext cx="195300" cy="171581"/>
              <a:chOff x="1088245" y="3681425"/>
              <a:chExt cx="195300" cy="171581"/>
            </a:xfrm>
          </p:grpSpPr>
          <p:sp>
            <p:nvSpPr>
              <p:cNvPr id="87" name="Google Shape;87;p13"/>
              <p:cNvSpPr/>
              <p:nvPr/>
            </p:nvSpPr>
            <p:spPr>
              <a:xfrm>
                <a:off x="1104900" y="3681425"/>
                <a:ext cx="166800" cy="166800"/>
              </a:xfrm>
              <a:prstGeom prst="ellipse">
                <a:avLst/>
              </a:prstGeom>
              <a:solidFill>
                <a:srgbClr val="FF99C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" name="Google Shape;88;p13"/>
              <p:cNvSpPr txBox="1"/>
              <p:nvPr/>
            </p:nvSpPr>
            <p:spPr>
              <a:xfrm>
                <a:off x="1088245" y="3683806"/>
                <a:ext cx="195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chemeClr val="lt1"/>
                    </a:solidFill>
                    <a:latin typeface="Dosis"/>
                    <a:ea typeface="Dosis"/>
                    <a:cs typeface="Dosis"/>
                    <a:sym typeface="Dosis"/>
                  </a:rPr>
                  <a:t>5</a:t>
                </a:r>
                <a:endParaRPr b="1" sz="800">
                  <a:solidFill>
                    <a:schemeClr val="lt1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sp>
          <p:nvSpPr>
            <p:cNvPr id="89" name="Google Shape;89;p13"/>
            <p:cNvSpPr txBox="1"/>
            <p:nvPr/>
          </p:nvSpPr>
          <p:spPr>
            <a:xfrm>
              <a:off x="1419238" y="3674813"/>
              <a:ext cx="5042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556672"/>
                  </a:solidFill>
                  <a:latin typeface="Dosis"/>
                  <a:ea typeface="Dosis"/>
                  <a:cs typeface="Dosis"/>
                  <a:sym typeface="Dosis"/>
                </a:rPr>
                <a:t>TWO WORDS CONDOM BALLOON</a:t>
              </a:r>
              <a:endParaRPr sz="1200">
                <a:solidFill>
                  <a:srgbClr val="556672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90" name="Google Shape;90;p13"/>
          <p:cNvGrpSpPr/>
          <p:nvPr/>
        </p:nvGrpSpPr>
        <p:grpSpPr>
          <a:xfrm>
            <a:off x="1088245" y="5689371"/>
            <a:ext cx="5373693" cy="184800"/>
            <a:chOff x="1088245" y="3674813"/>
            <a:chExt cx="5373693" cy="184800"/>
          </a:xfrm>
        </p:grpSpPr>
        <p:grpSp>
          <p:nvGrpSpPr>
            <p:cNvPr id="91" name="Google Shape;91;p13"/>
            <p:cNvGrpSpPr/>
            <p:nvPr/>
          </p:nvGrpSpPr>
          <p:grpSpPr>
            <a:xfrm>
              <a:off x="1088245" y="3681425"/>
              <a:ext cx="195300" cy="171581"/>
              <a:chOff x="1088245" y="3681425"/>
              <a:chExt cx="195300" cy="171581"/>
            </a:xfrm>
          </p:grpSpPr>
          <p:sp>
            <p:nvSpPr>
              <p:cNvPr id="92" name="Google Shape;92;p13"/>
              <p:cNvSpPr/>
              <p:nvPr/>
            </p:nvSpPr>
            <p:spPr>
              <a:xfrm>
                <a:off x="1104900" y="3681425"/>
                <a:ext cx="166800" cy="166800"/>
              </a:xfrm>
              <a:prstGeom prst="ellipse">
                <a:avLst/>
              </a:prstGeom>
              <a:solidFill>
                <a:srgbClr val="FF99C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" name="Google Shape;93;p13"/>
              <p:cNvSpPr txBox="1"/>
              <p:nvPr/>
            </p:nvSpPr>
            <p:spPr>
              <a:xfrm>
                <a:off x="1088245" y="3683806"/>
                <a:ext cx="195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chemeClr val="lt1"/>
                    </a:solidFill>
                    <a:latin typeface="Dosis"/>
                    <a:ea typeface="Dosis"/>
                    <a:cs typeface="Dosis"/>
                    <a:sym typeface="Dosis"/>
                  </a:rPr>
                  <a:t>6</a:t>
                </a:r>
                <a:endParaRPr b="1" sz="800">
                  <a:solidFill>
                    <a:schemeClr val="lt1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sp>
          <p:nvSpPr>
            <p:cNvPr id="94" name="Google Shape;94;p13"/>
            <p:cNvSpPr txBox="1"/>
            <p:nvPr/>
          </p:nvSpPr>
          <p:spPr>
            <a:xfrm>
              <a:off x="1419238" y="3674813"/>
              <a:ext cx="5042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556672"/>
                  </a:solidFill>
                  <a:latin typeface="Dosis"/>
                  <a:ea typeface="Dosis"/>
                  <a:cs typeface="Dosis"/>
                  <a:sym typeface="Dosis"/>
                </a:rPr>
                <a:t>GET ON THE BAR AND DO A BODY SHOT</a:t>
              </a:r>
              <a:endParaRPr sz="1200">
                <a:solidFill>
                  <a:srgbClr val="556672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95" name="Google Shape;95;p13"/>
          <p:cNvGrpSpPr/>
          <p:nvPr/>
        </p:nvGrpSpPr>
        <p:grpSpPr>
          <a:xfrm>
            <a:off x="1088245" y="6092282"/>
            <a:ext cx="5373693" cy="184800"/>
            <a:chOff x="1088245" y="3674813"/>
            <a:chExt cx="5373693" cy="184800"/>
          </a:xfrm>
        </p:grpSpPr>
        <p:grpSp>
          <p:nvGrpSpPr>
            <p:cNvPr id="96" name="Google Shape;96;p13"/>
            <p:cNvGrpSpPr/>
            <p:nvPr/>
          </p:nvGrpSpPr>
          <p:grpSpPr>
            <a:xfrm>
              <a:off x="1088245" y="3681425"/>
              <a:ext cx="195300" cy="171581"/>
              <a:chOff x="1088245" y="3681425"/>
              <a:chExt cx="195300" cy="171581"/>
            </a:xfrm>
          </p:grpSpPr>
          <p:sp>
            <p:nvSpPr>
              <p:cNvPr id="97" name="Google Shape;97;p13"/>
              <p:cNvSpPr/>
              <p:nvPr/>
            </p:nvSpPr>
            <p:spPr>
              <a:xfrm>
                <a:off x="1104900" y="3681425"/>
                <a:ext cx="166800" cy="166800"/>
              </a:xfrm>
              <a:prstGeom prst="ellipse">
                <a:avLst/>
              </a:prstGeom>
              <a:solidFill>
                <a:srgbClr val="FF99C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" name="Google Shape;98;p13"/>
              <p:cNvSpPr txBox="1"/>
              <p:nvPr/>
            </p:nvSpPr>
            <p:spPr>
              <a:xfrm>
                <a:off x="1088245" y="3683806"/>
                <a:ext cx="195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chemeClr val="lt1"/>
                    </a:solidFill>
                    <a:latin typeface="Dosis"/>
                    <a:ea typeface="Dosis"/>
                    <a:cs typeface="Dosis"/>
                    <a:sym typeface="Dosis"/>
                  </a:rPr>
                  <a:t>7</a:t>
                </a:r>
                <a:endParaRPr b="1" sz="800">
                  <a:solidFill>
                    <a:schemeClr val="lt1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sp>
          <p:nvSpPr>
            <p:cNvPr id="99" name="Google Shape;99;p13"/>
            <p:cNvSpPr txBox="1"/>
            <p:nvPr/>
          </p:nvSpPr>
          <p:spPr>
            <a:xfrm>
              <a:off x="1419238" y="3674813"/>
              <a:ext cx="5042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556672"/>
                  </a:solidFill>
                  <a:latin typeface="Dosis"/>
                  <a:ea typeface="Dosis"/>
                  <a:cs typeface="Dosis"/>
                  <a:sym typeface="Dosis"/>
                </a:rPr>
                <a:t>DANCE ON A TABLE TO BEYONCE’S “SINGLE LADIES - PUT A RING ON IT”</a:t>
              </a:r>
              <a:endParaRPr sz="1200">
                <a:solidFill>
                  <a:srgbClr val="556672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100" name="Google Shape;100;p13"/>
          <p:cNvGrpSpPr/>
          <p:nvPr/>
        </p:nvGrpSpPr>
        <p:grpSpPr>
          <a:xfrm>
            <a:off x="1088245" y="6495194"/>
            <a:ext cx="5373693" cy="184800"/>
            <a:chOff x="1088245" y="3674813"/>
            <a:chExt cx="5373693" cy="184800"/>
          </a:xfrm>
        </p:grpSpPr>
        <p:grpSp>
          <p:nvGrpSpPr>
            <p:cNvPr id="101" name="Google Shape;101;p13"/>
            <p:cNvGrpSpPr/>
            <p:nvPr/>
          </p:nvGrpSpPr>
          <p:grpSpPr>
            <a:xfrm>
              <a:off x="1088245" y="3681425"/>
              <a:ext cx="195300" cy="171581"/>
              <a:chOff x="1088245" y="3681425"/>
              <a:chExt cx="195300" cy="171581"/>
            </a:xfrm>
          </p:grpSpPr>
          <p:sp>
            <p:nvSpPr>
              <p:cNvPr id="102" name="Google Shape;102;p13"/>
              <p:cNvSpPr/>
              <p:nvPr/>
            </p:nvSpPr>
            <p:spPr>
              <a:xfrm>
                <a:off x="1104900" y="3681425"/>
                <a:ext cx="166800" cy="166800"/>
              </a:xfrm>
              <a:prstGeom prst="ellipse">
                <a:avLst/>
              </a:prstGeom>
              <a:solidFill>
                <a:srgbClr val="FF99C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" name="Google Shape;103;p13"/>
              <p:cNvSpPr txBox="1"/>
              <p:nvPr/>
            </p:nvSpPr>
            <p:spPr>
              <a:xfrm>
                <a:off x="1088245" y="3683806"/>
                <a:ext cx="195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chemeClr val="lt1"/>
                    </a:solidFill>
                    <a:latin typeface="Dosis"/>
                    <a:ea typeface="Dosis"/>
                    <a:cs typeface="Dosis"/>
                    <a:sym typeface="Dosis"/>
                  </a:rPr>
                  <a:t>8</a:t>
                </a:r>
                <a:endParaRPr b="1" sz="800">
                  <a:solidFill>
                    <a:schemeClr val="lt1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sp>
          <p:nvSpPr>
            <p:cNvPr id="104" name="Google Shape;104;p13"/>
            <p:cNvSpPr txBox="1"/>
            <p:nvPr/>
          </p:nvSpPr>
          <p:spPr>
            <a:xfrm>
              <a:off x="1419238" y="3674813"/>
              <a:ext cx="5042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556672"/>
                  </a:solidFill>
                  <a:latin typeface="Dosis"/>
                  <a:ea typeface="Dosis"/>
                  <a:cs typeface="Dosis"/>
                  <a:sym typeface="Dosis"/>
                </a:rPr>
                <a:t>TAKE A PICTURE WITH A STRANGER WEARING A WHITE DRESS</a:t>
              </a:r>
              <a:endParaRPr sz="1200">
                <a:solidFill>
                  <a:srgbClr val="556672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1088245" y="6898105"/>
            <a:ext cx="5373693" cy="184800"/>
            <a:chOff x="1088245" y="3674813"/>
            <a:chExt cx="5373693" cy="184800"/>
          </a:xfrm>
        </p:grpSpPr>
        <p:grpSp>
          <p:nvGrpSpPr>
            <p:cNvPr id="106" name="Google Shape;106;p13"/>
            <p:cNvGrpSpPr/>
            <p:nvPr/>
          </p:nvGrpSpPr>
          <p:grpSpPr>
            <a:xfrm>
              <a:off x="1088245" y="3681425"/>
              <a:ext cx="195300" cy="171581"/>
              <a:chOff x="1088245" y="3681425"/>
              <a:chExt cx="195300" cy="171581"/>
            </a:xfrm>
          </p:grpSpPr>
          <p:sp>
            <p:nvSpPr>
              <p:cNvPr id="107" name="Google Shape;107;p13"/>
              <p:cNvSpPr/>
              <p:nvPr/>
            </p:nvSpPr>
            <p:spPr>
              <a:xfrm>
                <a:off x="1104900" y="3681425"/>
                <a:ext cx="166800" cy="166800"/>
              </a:xfrm>
              <a:prstGeom prst="ellipse">
                <a:avLst/>
              </a:prstGeom>
              <a:solidFill>
                <a:srgbClr val="FF99C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" name="Google Shape;108;p13"/>
              <p:cNvSpPr txBox="1"/>
              <p:nvPr/>
            </p:nvSpPr>
            <p:spPr>
              <a:xfrm>
                <a:off x="1088245" y="3683806"/>
                <a:ext cx="195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chemeClr val="lt1"/>
                    </a:solidFill>
                    <a:latin typeface="Dosis"/>
                    <a:ea typeface="Dosis"/>
                    <a:cs typeface="Dosis"/>
                    <a:sym typeface="Dosis"/>
                  </a:rPr>
                  <a:t>9</a:t>
                </a:r>
                <a:endParaRPr b="1" sz="800">
                  <a:solidFill>
                    <a:schemeClr val="lt1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sp>
          <p:nvSpPr>
            <p:cNvPr id="109" name="Google Shape;109;p13"/>
            <p:cNvSpPr txBox="1"/>
            <p:nvPr/>
          </p:nvSpPr>
          <p:spPr>
            <a:xfrm>
              <a:off x="1419238" y="3674813"/>
              <a:ext cx="5042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556672"/>
                  </a:solidFill>
                  <a:latin typeface="Dosis"/>
                  <a:ea typeface="Dosis"/>
                  <a:cs typeface="Dosis"/>
                  <a:sym typeface="Dosis"/>
                </a:rPr>
                <a:t>SHOTGUN A BEER (YES, THE WHOLE THING)</a:t>
              </a:r>
              <a:endParaRPr sz="1200">
                <a:solidFill>
                  <a:srgbClr val="556672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110" name="Google Shape;110;p13"/>
          <p:cNvGrpSpPr/>
          <p:nvPr/>
        </p:nvGrpSpPr>
        <p:grpSpPr>
          <a:xfrm>
            <a:off x="1088245" y="7301017"/>
            <a:ext cx="5373693" cy="184800"/>
            <a:chOff x="1088245" y="3674813"/>
            <a:chExt cx="5373693" cy="184800"/>
          </a:xfrm>
        </p:grpSpPr>
        <p:grpSp>
          <p:nvGrpSpPr>
            <p:cNvPr id="111" name="Google Shape;111;p13"/>
            <p:cNvGrpSpPr/>
            <p:nvPr/>
          </p:nvGrpSpPr>
          <p:grpSpPr>
            <a:xfrm>
              <a:off x="1088245" y="3681425"/>
              <a:ext cx="195300" cy="171581"/>
              <a:chOff x="1088245" y="3681425"/>
              <a:chExt cx="195300" cy="171581"/>
            </a:xfrm>
          </p:grpSpPr>
          <p:sp>
            <p:nvSpPr>
              <p:cNvPr id="112" name="Google Shape;112;p13"/>
              <p:cNvSpPr/>
              <p:nvPr/>
            </p:nvSpPr>
            <p:spPr>
              <a:xfrm>
                <a:off x="1104900" y="3681425"/>
                <a:ext cx="166800" cy="166800"/>
              </a:xfrm>
              <a:prstGeom prst="ellipse">
                <a:avLst/>
              </a:prstGeom>
              <a:solidFill>
                <a:srgbClr val="FF99C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" name="Google Shape;113;p13"/>
              <p:cNvSpPr txBox="1"/>
              <p:nvPr/>
            </p:nvSpPr>
            <p:spPr>
              <a:xfrm>
                <a:off x="1088245" y="3683806"/>
                <a:ext cx="195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chemeClr val="lt1"/>
                    </a:solidFill>
                    <a:latin typeface="Dosis"/>
                    <a:ea typeface="Dosis"/>
                    <a:cs typeface="Dosis"/>
                    <a:sym typeface="Dosis"/>
                  </a:rPr>
                  <a:t>10</a:t>
                </a:r>
                <a:endParaRPr b="1" sz="800">
                  <a:solidFill>
                    <a:schemeClr val="lt1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sp>
          <p:nvSpPr>
            <p:cNvPr id="114" name="Google Shape;114;p13"/>
            <p:cNvSpPr txBox="1"/>
            <p:nvPr/>
          </p:nvSpPr>
          <p:spPr>
            <a:xfrm>
              <a:off x="1419238" y="3674813"/>
              <a:ext cx="5042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556672"/>
                  </a:solidFill>
                  <a:latin typeface="Dosis"/>
                  <a:ea typeface="Dosis"/>
                  <a:cs typeface="Dosis"/>
                  <a:sym typeface="Dosis"/>
                </a:rPr>
                <a:t>COLLECT 5 BUSINESS CARDS WITH “GOOD LUCK” MESSAGE ON THE BACK</a:t>
              </a:r>
              <a:endParaRPr sz="1200">
                <a:solidFill>
                  <a:srgbClr val="556672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115" name="Google Shape;115;p13"/>
          <p:cNvGrpSpPr/>
          <p:nvPr/>
        </p:nvGrpSpPr>
        <p:grpSpPr>
          <a:xfrm>
            <a:off x="1088245" y="7703929"/>
            <a:ext cx="5373693" cy="184800"/>
            <a:chOff x="1088245" y="3674813"/>
            <a:chExt cx="5373693" cy="184800"/>
          </a:xfrm>
        </p:grpSpPr>
        <p:grpSp>
          <p:nvGrpSpPr>
            <p:cNvPr id="116" name="Google Shape;116;p13"/>
            <p:cNvGrpSpPr/>
            <p:nvPr/>
          </p:nvGrpSpPr>
          <p:grpSpPr>
            <a:xfrm>
              <a:off x="1088245" y="3681425"/>
              <a:ext cx="195300" cy="171581"/>
              <a:chOff x="1088245" y="3681425"/>
              <a:chExt cx="195300" cy="171581"/>
            </a:xfrm>
          </p:grpSpPr>
          <p:sp>
            <p:nvSpPr>
              <p:cNvPr id="117" name="Google Shape;117;p13"/>
              <p:cNvSpPr/>
              <p:nvPr/>
            </p:nvSpPr>
            <p:spPr>
              <a:xfrm>
                <a:off x="1104900" y="3681425"/>
                <a:ext cx="166800" cy="166800"/>
              </a:xfrm>
              <a:prstGeom prst="ellipse">
                <a:avLst/>
              </a:prstGeom>
              <a:solidFill>
                <a:srgbClr val="FF99C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" name="Google Shape;118;p13"/>
              <p:cNvSpPr txBox="1"/>
              <p:nvPr/>
            </p:nvSpPr>
            <p:spPr>
              <a:xfrm>
                <a:off x="1088245" y="3683806"/>
                <a:ext cx="195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chemeClr val="lt1"/>
                    </a:solidFill>
                    <a:latin typeface="Dosis"/>
                    <a:ea typeface="Dosis"/>
                    <a:cs typeface="Dosis"/>
                    <a:sym typeface="Dosis"/>
                  </a:rPr>
                  <a:t>11</a:t>
                </a:r>
                <a:endParaRPr b="1" sz="800">
                  <a:solidFill>
                    <a:schemeClr val="lt1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sp>
          <p:nvSpPr>
            <p:cNvPr id="119" name="Google Shape;119;p13"/>
            <p:cNvSpPr txBox="1"/>
            <p:nvPr/>
          </p:nvSpPr>
          <p:spPr>
            <a:xfrm>
              <a:off x="1419238" y="3674813"/>
              <a:ext cx="5042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556672"/>
                  </a:solidFill>
                  <a:latin typeface="Dosis"/>
                  <a:ea typeface="Dosis"/>
                  <a:cs typeface="Dosis"/>
                  <a:sym typeface="Dosis"/>
                </a:rPr>
                <a:t>GET A STRANGER TO SNAP A PIC OF YOU &amp; INSTAGRAM IT WITH #HOTDAMN</a:t>
              </a:r>
              <a:endParaRPr sz="1200">
                <a:solidFill>
                  <a:srgbClr val="556672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120" name="Google Shape;120;p13"/>
          <p:cNvGrpSpPr/>
          <p:nvPr/>
        </p:nvGrpSpPr>
        <p:grpSpPr>
          <a:xfrm>
            <a:off x="1088245" y="8106840"/>
            <a:ext cx="5373693" cy="184800"/>
            <a:chOff x="1088245" y="3674813"/>
            <a:chExt cx="5373693" cy="184800"/>
          </a:xfrm>
        </p:grpSpPr>
        <p:grpSp>
          <p:nvGrpSpPr>
            <p:cNvPr id="121" name="Google Shape;121;p13"/>
            <p:cNvGrpSpPr/>
            <p:nvPr/>
          </p:nvGrpSpPr>
          <p:grpSpPr>
            <a:xfrm>
              <a:off x="1088245" y="3681425"/>
              <a:ext cx="195300" cy="171581"/>
              <a:chOff x="1088245" y="3681425"/>
              <a:chExt cx="195300" cy="171581"/>
            </a:xfrm>
          </p:grpSpPr>
          <p:sp>
            <p:nvSpPr>
              <p:cNvPr id="122" name="Google Shape;122;p13"/>
              <p:cNvSpPr/>
              <p:nvPr/>
            </p:nvSpPr>
            <p:spPr>
              <a:xfrm>
                <a:off x="1104900" y="3681425"/>
                <a:ext cx="166800" cy="166800"/>
              </a:xfrm>
              <a:prstGeom prst="ellipse">
                <a:avLst/>
              </a:prstGeom>
              <a:solidFill>
                <a:srgbClr val="FF99C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" name="Google Shape;123;p13"/>
              <p:cNvSpPr txBox="1"/>
              <p:nvPr/>
            </p:nvSpPr>
            <p:spPr>
              <a:xfrm>
                <a:off x="1088245" y="3683806"/>
                <a:ext cx="195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chemeClr val="lt1"/>
                    </a:solidFill>
                    <a:latin typeface="Dosis"/>
                    <a:ea typeface="Dosis"/>
                    <a:cs typeface="Dosis"/>
                    <a:sym typeface="Dosis"/>
                  </a:rPr>
                  <a:t>12</a:t>
                </a:r>
                <a:endParaRPr b="1" sz="800">
                  <a:solidFill>
                    <a:schemeClr val="lt1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sp>
          <p:nvSpPr>
            <p:cNvPr id="124" name="Google Shape;124;p13"/>
            <p:cNvSpPr txBox="1"/>
            <p:nvPr/>
          </p:nvSpPr>
          <p:spPr>
            <a:xfrm>
              <a:off x="1419238" y="3674813"/>
              <a:ext cx="5042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556672"/>
                  </a:solidFill>
                  <a:latin typeface="Dosis"/>
                  <a:ea typeface="Dosis"/>
                  <a:cs typeface="Dosis"/>
                  <a:sym typeface="Dosis"/>
                </a:rPr>
                <a:t>TAKE A SHOT TOPPED WITH WHIPPED CREAM</a:t>
              </a:r>
              <a:endParaRPr sz="1200">
                <a:solidFill>
                  <a:srgbClr val="556672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125" name="Google Shape;125;p13"/>
          <p:cNvGrpSpPr/>
          <p:nvPr/>
        </p:nvGrpSpPr>
        <p:grpSpPr>
          <a:xfrm>
            <a:off x="1088245" y="8509752"/>
            <a:ext cx="5373693" cy="184800"/>
            <a:chOff x="1088245" y="3674813"/>
            <a:chExt cx="5373693" cy="184800"/>
          </a:xfrm>
        </p:grpSpPr>
        <p:grpSp>
          <p:nvGrpSpPr>
            <p:cNvPr id="126" name="Google Shape;126;p13"/>
            <p:cNvGrpSpPr/>
            <p:nvPr/>
          </p:nvGrpSpPr>
          <p:grpSpPr>
            <a:xfrm>
              <a:off x="1088245" y="3681425"/>
              <a:ext cx="195300" cy="171581"/>
              <a:chOff x="1088245" y="3681425"/>
              <a:chExt cx="195300" cy="171581"/>
            </a:xfrm>
          </p:grpSpPr>
          <p:sp>
            <p:nvSpPr>
              <p:cNvPr id="127" name="Google Shape;127;p13"/>
              <p:cNvSpPr/>
              <p:nvPr/>
            </p:nvSpPr>
            <p:spPr>
              <a:xfrm>
                <a:off x="1104900" y="3681425"/>
                <a:ext cx="166800" cy="166800"/>
              </a:xfrm>
              <a:prstGeom prst="ellipse">
                <a:avLst/>
              </a:prstGeom>
              <a:solidFill>
                <a:srgbClr val="FF99C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" name="Google Shape;128;p13"/>
              <p:cNvSpPr txBox="1"/>
              <p:nvPr/>
            </p:nvSpPr>
            <p:spPr>
              <a:xfrm>
                <a:off x="1088245" y="3683806"/>
                <a:ext cx="195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chemeClr val="lt1"/>
                    </a:solidFill>
                    <a:latin typeface="Dosis"/>
                    <a:ea typeface="Dosis"/>
                    <a:cs typeface="Dosis"/>
                    <a:sym typeface="Dosis"/>
                  </a:rPr>
                  <a:t>13</a:t>
                </a:r>
                <a:endParaRPr b="1" sz="800">
                  <a:solidFill>
                    <a:schemeClr val="lt1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sp>
          <p:nvSpPr>
            <p:cNvPr id="129" name="Google Shape;129;p13"/>
            <p:cNvSpPr txBox="1"/>
            <p:nvPr/>
          </p:nvSpPr>
          <p:spPr>
            <a:xfrm>
              <a:off x="1419238" y="3674813"/>
              <a:ext cx="5042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556672"/>
                  </a:solidFill>
                  <a:latin typeface="Dosis"/>
                  <a:ea typeface="Dosis"/>
                  <a:cs typeface="Dosis"/>
                  <a:sym typeface="Dosis"/>
                </a:rPr>
                <a:t>FAKE A VERY VOCAL ORGASM</a:t>
              </a:r>
              <a:endParaRPr sz="1200">
                <a:solidFill>
                  <a:srgbClr val="556672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130" name="Google Shape;130;p13"/>
          <p:cNvGrpSpPr/>
          <p:nvPr/>
        </p:nvGrpSpPr>
        <p:grpSpPr>
          <a:xfrm>
            <a:off x="1088245" y="8912663"/>
            <a:ext cx="5373693" cy="184800"/>
            <a:chOff x="1088245" y="3674813"/>
            <a:chExt cx="5373693" cy="184800"/>
          </a:xfrm>
        </p:grpSpPr>
        <p:grpSp>
          <p:nvGrpSpPr>
            <p:cNvPr id="131" name="Google Shape;131;p13"/>
            <p:cNvGrpSpPr/>
            <p:nvPr/>
          </p:nvGrpSpPr>
          <p:grpSpPr>
            <a:xfrm>
              <a:off x="1088245" y="3681425"/>
              <a:ext cx="195300" cy="171581"/>
              <a:chOff x="1088245" y="3681425"/>
              <a:chExt cx="195300" cy="171581"/>
            </a:xfrm>
          </p:grpSpPr>
          <p:sp>
            <p:nvSpPr>
              <p:cNvPr id="132" name="Google Shape;132;p13"/>
              <p:cNvSpPr/>
              <p:nvPr/>
            </p:nvSpPr>
            <p:spPr>
              <a:xfrm>
                <a:off x="1104900" y="3681425"/>
                <a:ext cx="166800" cy="166800"/>
              </a:xfrm>
              <a:prstGeom prst="ellipse">
                <a:avLst/>
              </a:prstGeom>
              <a:solidFill>
                <a:srgbClr val="FF99C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" name="Google Shape;133;p13"/>
              <p:cNvSpPr txBox="1"/>
              <p:nvPr/>
            </p:nvSpPr>
            <p:spPr>
              <a:xfrm>
                <a:off x="1088245" y="3683806"/>
                <a:ext cx="195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chemeClr val="lt1"/>
                    </a:solidFill>
                    <a:latin typeface="Dosis"/>
                    <a:ea typeface="Dosis"/>
                    <a:cs typeface="Dosis"/>
                    <a:sym typeface="Dosis"/>
                  </a:rPr>
                  <a:t>14</a:t>
                </a:r>
                <a:endParaRPr b="1" sz="800">
                  <a:solidFill>
                    <a:schemeClr val="lt1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sp>
          <p:nvSpPr>
            <p:cNvPr id="134" name="Google Shape;134;p13"/>
            <p:cNvSpPr txBox="1"/>
            <p:nvPr/>
          </p:nvSpPr>
          <p:spPr>
            <a:xfrm>
              <a:off x="1419238" y="3674813"/>
              <a:ext cx="5042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556672"/>
                  </a:solidFill>
                  <a:latin typeface="Dosis"/>
                  <a:ea typeface="Dosis"/>
                  <a:cs typeface="Dosis"/>
                  <a:sym typeface="Dosis"/>
                </a:rPr>
                <a:t>GET A GUY TO GIVE YOU HIS UNDERWEAR OR BOXERS</a:t>
              </a:r>
              <a:endParaRPr sz="1200">
                <a:solidFill>
                  <a:srgbClr val="556672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grpSp>
        <p:nvGrpSpPr>
          <p:cNvPr id="135" name="Google Shape;135;p13"/>
          <p:cNvGrpSpPr/>
          <p:nvPr/>
        </p:nvGrpSpPr>
        <p:grpSpPr>
          <a:xfrm>
            <a:off x="1088245" y="9315575"/>
            <a:ext cx="5373693" cy="184800"/>
            <a:chOff x="1088245" y="3674813"/>
            <a:chExt cx="5373693" cy="184800"/>
          </a:xfrm>
        </p:grpSpPr>
        <p:grpSp>
          <p:nvGrpSpPr>
            <p:cNvPr id="136" name="Google Shape;136;p13"/>
            <p:cNvGrpSpPr/>
            <p:nvPr/>
          </p:nvGrpSpPr>
          <p:grpSpPr>
            <a:xfrm>
              <a:off x="1088245" y="3681425"/>
              <a:ext cx="195300" cy="171581"/>
              <a:chOff x="1088245" y="3681425"/>
              <a:chExt cx="195300" cy="171581"/>
            </a:xfrm>
          </p:grpSpPr>
          <p:sp>
            <p:nvSpPr>
              <p:cNvPr id="137" name="Google Shape;137;p13"/>
              <p:cNvSpPr/>
              <p:nvPr/>
            </p:nvSpPr>
            <p:spPr>
              <a:xfrm>
                <a:off x="1104900" y="3681425"/>
                <a:ext cx="166800" cy="166800"/>
              </a:xfrm>
              <a:prstGeom prst="ellipse">
                <a:avLst/>
              </a:prstGeom>
              <a:solidFill>
                <a:srgbClr val="FF99C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" name="Google Shape;138;p13"/>
              <p:cNvSpPr txBox="1"/>
              <p:nvPr/>
            </p:nvSpPr>
            <p:spPr>
              <a:xfrm>
                <a:off x="1088245" y="3683806"/>
                <a:ext cx="195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chemeClr val="lt1"/>
                    </a:solidFill>
                    <a:latin typeface="Dosis"/>
                    <a:ea typeface="Dosis"/>
                    <a:cs typeface="Dosis"/>
                    <a:sym typeface="Dosis"/>
                  </a:rPr>
                  <a:t>15</a:t>
                </a:r>
                <a:endParaRPr b="1" sz="800">
                  <a:solidFill>
                    <a:schemeClr val="lt1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sp>
          <p:nvSpPr>
            <p:cNvPr id="139" name="Google Shape;139;p13"/>
            <p:cNvSpPr txBox="1"/>
            <p:nvPr/>
          </p:nvSpPr>
          <p:spPr>
            <a:xfrm>
              <a:off x="1419238" y="3674813"/>
              <a:ext cx="5042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556672"/>
                  </a:solidFill>
                  <a:latin typeface="Dosis"/>
                  <a:ea typeface="Dosis"/>
                  <a:cs typeface="Dosis"/>
                  <a:sym typeface="Dosis"/>
                </a:rPr>
                <a:t>TAKE A PICTURE WITH A GUY IN A HOT UNIFORM</a:t>
              </a:r>
              <a:endParaRPr sz="1200">
                <a:solidFill>
                  <a:srgbClr val="556672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