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Black"/>
      <p:bold r:id="rId7"/>
      <p:boldItalic r:id="rId8"/>
    </p:embeddedFont>
    <p:embeddedFont>
      <p:font typeface="Montserrat Medium"/>
      <p:regular r:id="rId9"/>
      <p:bold r:id="rId10"/>
      <p:italic r:id="rId11"/>
      <p:boldItalic r:id="rId12"/>
    </p:embeddedFont>
    <p:embeddedFont>
      <p:font typeface="Permanent Marker"/>
      <p:regular r:id="rId13"/>
    </p:embeddedFont>
    <p:embeddedFont>
      <p:font typeface="Quicksand"/>
      <p:regular r:id="rId14"/>
      <p:bold r:id="rId15"/>
    </p:embeddedFont>
    <p:embeddedFont>
      <p:font typeface="Montserrat ExtraBold"/>
      <p:bold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293">
          <p15:clr>
            <a:srgbClr val="A4A3A4"/>
          </p15:clr>
        </p15:guide>
        <p15:guide id="2" pos="4220">
          <p15:clr>
            <a:srgbClr val="A4A3A4"/>
          </p15:clr>
        </p15:guide>
        <p15:guide id="3" pos="54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293" orient="horz"/>
        <p:guide pos="4220"/>
        <p:guide pos="54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italic.fntdata"/><Relationship Id="rId10" Type="http://schemas.openxmlformats.org/officeDocument/2006/relationships/font" Target="fonts/MontserratMedium-bold.fntdata"/><Relationship Id="rId13" Type="http://schemas.openxmlformats.org/officeDocument/2006/relationships/font" Target="fonts/PermanentMarker-regular.fntdata"/><Relationship Id="rId12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regular.fntdata"/><Relationship Id="rId15" Type="http://schemas.openxmlformats.org/officeDocument/2006/relationships/font" Target="fonts/Quicksand-bold.fntdata"/><Relationship Id="rId14" Type="http://schemas.openxmlformats.org/officeDocument/2006/relationships/font" Target="fonts/Quicksand-regular.fntdata"/><Relationship Id="rId17" Type="http://schemas.openxmlformats.org/officeDocument/2006/relationships/font" Target="fonts/MontserratExtraBold-boldItalic.fntdata"/><Relationship Id="rId16" Type="http://schemas.openxmlformats.org/officeDocument/2006/relationships/font" Target="fonts/MontserratExtra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Black-bold.fntdata"/><Relationship Id="rId8" Type="http://schemas.openxmlformats.org/officeDocument/2006/relationships/font" Target="fonts/Montserrat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180000" y="180000"/>
              <a:ext cx="7200000" cy="10332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 txBox="1"/>
          <p:nvPr/>
        </p:nvSpPr>
        <p:spPr>
          <a:xfrm>
            <a:off x="924150" y="394176"/>
            <a:ext cx="6349500" cy="27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700">
                <a:latin typeface="Permanent Marker"/>
                <a:ea typeface="Permanent Marker"/>
                <a:cs typeface="Permanent Marker"/>
                <a:sym typeface="Permanent Marker"/>
              </a:rPr>
              <a:t>Bachelor</a:t>
            </a:r>
            <a:endParaRPr sz="9700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0">
                <a:latin typeface="Permanent Marker"/>
                <a:ea typeface="Permanent Marker"/>
                <a:cs typeface="Permanent Marker"/>
                <a:sym typeface="Permanent Marker"/>
              </a:rPr>
              <a:t>Bucket List</a:t>
            </a:r>
            <a:endParaRPr sz="80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92251" y="3322225"/>
            <a:ext cx="6180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Quicksand"/>
                <a:ea typeface="Quicksand"/>
                <a:cs typeface="Quicksand"/>
                <a:sym typeface="Quicksand"/>
              </a:rPr>
              <a:t>Complete the task to fill in the square, if you dare, if BINGO comes</a:t>
            </a: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Quicksand"/>
                <a:ea typeface="Quicksand"/>
                <a:cs typeface="Quicksand"/>
                <a:sym typeface="Quicksand"/>
              </a:rPr>
              <a:t>too easy for some, try your luck at blacking out the whole card.</a:t>
            </a:r>
            <a:endParaRPr sz="1500"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854375" y="4124925"/>
            <a:ext cx="1099825" cy="5865218"/>
            <a:chOff x="854375" y="4124925"/>
            <a:chExt cx="1099825" cy="5865218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854375" y="4124925"/>
              <a:ext cx="1093200" cy="1076400"/>
              <a:chOff x="854375" y="4120088"/>
              <a:chExt cx="1093200" cy="107640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867825" y="4120088"/>
                <a:ext cx="1076400" cy="1076400"/>
              </a:xfrm>
              <a:prstGeom prst="rect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854375" y="4272874"/>
                <a:ext cx="1093200" cy="78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Get a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2400">
                    <a:solidFill>
                      <a:schemeClr val="dk1"/>
                    </a:solidFill>
                    <a:latin typeface="Montserrat ExtraBold"/>
                    <a:ea typeface="Montserrat ExtraBold"/>
                    <a:cs typeface="Montserrat ExtraBold"/>
                    <a:sym typeface="Montserrat ExtraBold"/>
                  </a:rPr>
                  <a:t>KISS</a:t>
                </a:r>
                <a:endParaRPr sz="2400">
                  <a:solidFill>
                    <a:schemeClr val="dk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endParaRPr>
              </a:p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from a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bartender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854375" y="5325738"/>
              <a:ext cx="1099825" cy="4664405"/>
              <a:chOff x="854375" y="5325738"/>
              <a:chExt cx="1099825" cy="4664405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854375" y="5325738"/>
                <a:ext cx="1093200" cy="1076400"/>
                <a:chOff x="854375" y="5325738"/>
                <a:chExt cx="1093200" cy="1076400"/>
              </a:xfrm>
            </p:grpSpPr>
            <p:sp>
              <p:nvSpPr>
                <p:cNvPr id="65" name="Google Shape;65;p13"/>
                <p:cNvSpPr/>
                <p:nvPr/>
              </p:nvSpPr>
              <p:spPr>
                <a:xfrm>
                  <a:off x="867825" y="5325738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6" name="Google Shape;66;p13"/>
                <p:cNvSpPr txBox="1"/>
                <p:nvPr/>
              </p:nvSpPr>
              <p:spPr>
                <a:xfrm>
                  <a:off x="854375" y="5370424"/>
                  <a:ext cx="1093200" cy="994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Get or Give a</a:t>
                  </a:r>
                  <a:endParaRPr sz="11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9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piggy</a:t>
                  </a:r>
                  <a:endParaRPr sz="19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9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back</a:t>
                  </a:r>
                  <a:endParaRPr sz="19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9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ride</a:t>
                  </a:r>
                  <a:endParaRPr sz="19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67" name="Google Shape;67;p13"/>
              <p:cNvGrpSpPr/>
              <p:nvPr/>
            </p:nvGrpSpPr>
            <p:grpSpPr>
              <a:xfrm>
                <a:off x="854375" y="6521739"/>
                <a:ext cx="1093200" cy="1076400"/>
                <a:chOff x="854375" y="6521742"/>
                <a:chExt cx="1093200" cy="1076400"/>
              </a:xfrm>
            </p:grpSpPr>
            <p:sp>
              <p:nvSpPr>
                <p:cNvPr id="68" name="Google Shape;68;p13"/>
                <p:cNvSpPr/>
                <p:nvPr/>
              </p:nvSpPr>
              <p:spPr>
                <a:xfrm>
                  <a:off x="867825" y="6521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" name="Google Shape;69;p13"/>
                <p:cNvSpPr txBox="1"/>
                <p:nvPr/>
              </p:nvSpPr>
              <p:spPr>
                <a:xfrm>
                  <a:off x="854375" y="6752142"/>
                  <a:ext cx="1093200" cy="61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Get a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marriage advice</a:t>
                  </a:r>
                  <a:endParaRPr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70" name="Google Shape;70;p13"/>
              <p:cNvGrpSpPr/>
              <p:nvPr/>
            </p:nvGrpSpPr>
            <p:grpSpPr>
              <a:xfrm>
                <a:off x="861000" y="7717741"/>
                <a:ext cx="1093200" cy="1076400"/>
                <a:chOff x="861000" y="7717742"/>
                <a:chExt cx="1093200" cy="1076400"/>
              </a:xfrm>
            </p:grpSpPr>
            <p:sp>
              <p:nvSpPr>
                <p:cNvPr id="71" name="Google Shape;71;p13"/>
                <p:cNvSpPr/>
                <p:nvPr/>
              </p:nvSpPr>
              <p:spPr>
                <a:xfrm>
                  <a:off x="867825" y="7717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" name="Google Shape;72;p13"/>
                <p:cNvSpPr txBox="1"/>
                <p:nvPr/>
              </p:nvSpPr>
              <p:spPr>
                <a:xfrm>
                  <a:off x="861000" y="7778342"/>
                  <a:ext cx="1093200" cy="955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DANCE</a:t>
                  </a: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 behind someone without getting caught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73" name="Google Shape;73;p13"/>
              <p:cNvGrpSpPr/>
              <p:nvPr/>
            </p:nvGrpSpPr>
            <p:grpSpPr>
              <a:xfrm>
                <a:off x="861000" y="8913742"/>
                <a:ext cx="1093200" cy="1076400"/>
                <a:chOff x="861000" y="8913742"/>
                <a:chExt cx="1093200" cy="1076400"/>
              </a:xfrm>
            </p:grpSpPr>
            <p:sp>
              <p:nvSpPr>
                <p:cNvPr id="74" name="Google Shape;74;p13"/>
                <p:cNvSpPr/>
                <p:nvPr/>
              </p:nvSpPr>
              <p:spPr>
                <a:xfrm>
                  <a:off x="867825" y="8913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" name="Google Shape;75;p13"/>
                <p:cNvSpPr txBox="1"/>
                <p:nvPr/>
              </p:nvSpPr>
              <p:spPr>
                <a:xfrm>
                  <a:off x="861000" y="9036292"/>
                  <a:ext cx="10932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Challenge a stranger to an</a:t>
                  </a:r>
                  <a:r>
                    <a:rPr lang="ru" sz="1000">
                      <a:solidFill>
                        <a:schemeClr val="dk1"/>
                      </a:solidFill>
                      <a:latin typeface="Montserrat ExtraBold"/>
                      <a:ea typeface="Montserrat ExtraBold"/>
                      <a:cs typeface="Montserrat ExtraBold"/>
                      <a:sym typeface="Montserrat ExtraBold"/>
                    </a:rPr>
                    <a:t> </a:t>
                  </a:r>
                  <a:r>
                    <a:rPr lang="ru" sz="12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ARM WRESTLING</a:t>
                  </a:r>
                  <a:r>
                    <a:rPr lang="ru" sz="1000">
                      <a:solidFill>
                        <a:schemeClr val="dk1"/>
                      </a:solidFill>
                      <a:latin typeface="Montserrat ExtraBold"/>
                      <a:ea typeface="Montserrat ExtraBold"/>
                      <a:cs typeface="Montserrat ExtraBold"/>
                      <a:sym typeface="Montserrat ExtraBold"/>
                    </a:rPr>
                    <a:t> </a:t>
                  </a:r>
                  <a:r>
                    <a:rPr lang="ru" sz="10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contest</a:t>
                  </a:r>
                  <a:endParaRPr sz="10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</p:grpSp>
      </p:grpSp>
      <p:grpSp>
        <p:nvGrpSpPr>
          <p:cNvPr id="76" name="Google Shape;76;p13"/>
          <p:cNvGrpSpPr/>
          <p:nvPr/>
        </p:nvGrpSpPr>
        <p:grpSpPr>
          <a:xfrm>
            <a:off x="2006125" y="4124925"/>
            <a:ext cx="1175400" cy="5865218"/>
            <a:chOff x="2012263" y="4124925"/>
            <a:chExt cx="1175400" cy="5865218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2012263" y="4124925"/>
              <a:ext cx="1175400" cy="1076400"/>
              <a:chOff x="2012263" y="4216161"/>
              <a:chExt cx="1175400" cy="10764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2066850" y="4216161"/>
                <a:ext cx="1076400" cy="1076400"/>
              </a:xfrm>
              <a:prstGeom prst="rect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012263" y="4482712"/>
                <a:ext cx="1175400" cy="50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Find a</a:t>
                </a:r>
                <a:endParaRPr sz="10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bachelorette</a:t>
                </a:r>
                <a:endParaRPr sz="1000"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party</a:t>
                </a:r>
                <a:endParaRPr sz="1000"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2056802" y="5325738"/>
              <a:ext cx="1086448" cy="4664405"/>
              <a:chOff x="2056802" y="5325738"/>
              <a:chExt cx="1086448" cy="4664405"/>
            </a:xfrm>
          </p:grpSpPr>
          <p:grpSp>
            <p:nvGrpSpPr>
              <p:cNvPr id="81" name="Google Shape;81;p13"/>
              <p:cNvGrpSpPr/>
              <p:nvPr/>
            </p:nvGrpSpPr>
            <p:grpSpPr>
              <a:xfrm>
                <a:off x="2066850" y="5325738"/>
                <a:ext cx="1076400" cy="1076400"/>
                <a:chOff x="2066850" y="5325738"/>
                <a:chExt cx="1076400" cy="1076400"/>
              </a:xfrm>
            </p:grpSpPr>
            <p:sp>
              <p:nvSpPr>
                <p:cNvPr id="82" name="Google Shape;82;p13"/>
                <p:cNvSpPr/>
                <p:nvPr/>
              </p:nvSpPr>
              <p:spPr>
                <a:xfrm>
                  <a:off x="2066850" y="5325738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" name="Google Shape;83;p13"/>
                <p:cNvSpPr txBox="1"/>
                <p:nvPr/>
              </p:nvSpPr>
              <p:spPr>
                <a:xfrm flipH="1">
                  <a:off x="2113926" y="5459388"/>
                  <a:ext cx="959100" cy="804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BUST SOME</a:t>
                  </a:r>
                  <a:endParaRPr sz="11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OUTDATED</a:t>
                  </a:r>
                  <a:endParaRPr sz="11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MOVES</a:t>
                  </a:r>
                  <a:r>
                    <a:rPr lang="ru" sz="11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 on</a:t>
                  </a:r>
                  <a:endParaRPr sz="11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the dance</a:t>
                  </a:r>
                  <a:endParaRPr sz="11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floor</a:t>
                  </a:r>
                  <a:endParaRPr sz="11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84" name="Google Shape;84;p13"/>
              <p:cNvGrpSpPr/>
              <p:nvPr/>
            </p:nvGrpSpPr>
            <p:grpSpPr>
              <a:xfrm>
                <a:off x="2066850" y="6521739"/>
                <a:ext cx="1076400" cy="1076400"/>
                <a:chOff x="2066850" y="6521742"/>
                <a:chExt cx="1076400" cy="1076400"/>
              </a:xfrm>
            </p:grpSpPr>
            <p:sp>
              <p:nvSpPr>
                <p:cNvPr id="85" name="Google Shape;85;p13"/>
                <p:cNvSpPr/>
                <p:nvPr/>
              </p:nvSpPr>
              <p:spPr>
                <a:xfrm>
                  <a:off x="2066850" y="6521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2092050" y="6708942"/>
                  <a:ext cx="1026000" cy="702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Have someone</a:t>
                  </a:r>
                  <a:r>
                    <a:rPr lang="ru" sz="1200">
                      <a:solidFill>
                        <a:schemeClr val="dk1"/>
                      </a:solidFill>
                      <a:latin typeface="Montserrat ExtraBold"/>
                      <a:ea typeface="Montserrat ExtraBold"/>
                      <a:cs typeface="Montserrat ExtraBold"/>
                      <a:sym typeface="Montserrat ExtraBold"/>
                    </a:rPr>
                    <a:t> </a:t>
                  </a:r>
                  <a:r>
                    <a:rPr lang="ru" sz="12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BUY YOU A DRINK</a:t>
                  </a:r>
                  <a:endParaRPr sz="12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87" name="Google Shape;87;p13"/>
              <p:cNvGrpSpPr/>
              <p:nvPr/>
            </p:nvGrpSpPr>
            <p:grpSpPr>
              <a:xfrm>
                <a:off x="2061826" y="7717741"/>
                <a:ext cx="1076400" cy="1076400"/>
                <a:chOff x="2061826" y="7717742"/>
                <a:chExt cx="1076400" cy="1076400"/>
              </a:xfrm>
            </p:grpSpPr>
            <p:sp>
              <p:nvSpPr>
                <p:cNvPr id="88" name="Google Shape;88;p13"/>
                <p:cNvSpPr/>
                <p:nvPr/>
              </p:nvSpPr>
              <p:spPr>
                <a:xfrm>
                  <a:off x="2061826" y="7717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2061826" y="7992692"/>
                  <a:ext cx="1076400" cy="526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Get someone to tell you a</a:t>
                  </a:r>
                  <a:endParaRPr sz="11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JOKE</a:t>
                  </a:r>
                  <a:endParaRPr sz="12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2056802" y="8913742"/>
                <a:ext cx="1086448" cy="1076400"/>
                <a:chOff x="2056802" y="8913742"/>
                <a:chExt cx="1086448" cy="1076400"/>
              </a:xfrm>
            </p:grpSpPr>
            <p:sp>
              <p:nvSpPr>
                <p:cNvPr id="91" name="Google Shape;91;p13"/>
                <p:cNvSpPr/>
                <p:nvPr/>
              </p:nvSpPr>
              <p:spPr>
                <a:xfrm>
                  <a:off x="2066850" y="8913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2056802" y="9269092"/>
                  <a:ext cx="1076400" cy="36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Do a 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cartwheel</a:t>
                  </a:r>
                  <a:endParaRPr sz="13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</p:grpSp>
      </p:grpSp>
      <p:grpSp>
        <p:nvGrpSpPr>
          <p:cNvPr id="93" name="Google Shape;93;p13"/>
          <p:cNvGrpSpPr/>
          <p:nvPr/>
        </p:nvGrpSpPr>
        <p:grpSpPr>
          <a:xfrm>
            <a:off x="4421514" y="4124925"/>
            <a:ext cx="1086600" cy="5865218"/>
            <a:chOff x="4433325" y="4124925"/>
            <a:chExt cx="1086600" cy="5865218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4433325" y="4124925"/>
              <a:ext cx="1086600" cy="1076400"/>
              <a:chOff x="4433325" y="4120088"/>
              <a:chExt cx="1086600" cy="107640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4438413" y="4120088"/>
                <a:ext cx="1076400" cy="1076400"/>
              </a:xfrm>
              <a:prstGeom prst="rect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4433325" y="4359474"/>
                <a:ext cx="10866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Get a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business</a:t>
                </a:r>
                <a:endParaRPr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card</a:t>
                </a:r>
                <a:endParaRPr sz="1800"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4438413" y="5325738"/>
              <a:ext cx="1076400" cy="4664405"/>
              <a:chOff x="4438413" y="5325738"/>
              <a:chExt cx="1076400" cy="4664405"/>
            </a:xfrm>
          </p:grpSpPr>
          <p:grpSp>
            <p:nvGrpSpPr>
              <p:cNvPr id="98" name="Google Shape;98;p13"/>
              <p:cNvGrpSpPr/>
              <p:nvPr/>
            </p:nvGrpSpPr>
            <p:grpSpPr>
              <a:xfrm>
                <a:off x="4438413" y="5325738"/>
                <a:ext cx="1076400" cy="1076400"/>
                <a:chOff x="4438413" y="5325738"/>
                <a:chExt cx="1076400" cy="1076400"/>
              </a:xfrm>
            </p:grpSpPr>
            <p:sp>
              <p:nvSpPr>
                <p:cNvPr id="99" name="Google Shape;99;p13"/>
                <p:cNvSpPr/>
                <p:nvPr/>
              </p:nvSpPr>
              <p:spPr>
                <a:xfrm>
                  <a:off x="4438413" y="5325738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0" name="Google Shape;100;p13"/>
                <p:cNvSpPr txBox="1"/>
                <p:nvPr/>
              </p:nvSpPr>
              <p:spPr>
                <a:xfrm>
                  <a:off x="4496274" y="5450402"/>
                  <a:ext cx="9258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Try out a </a:t>
                  </a: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cheesy pick up line</a:t>
                  </a:r>
                  <a:endParaRPr sz="20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101" name="Google Shape;101;p13"/>
              <p:cNvGrpSpPr/>
              <p:nvPr/>
            </p:nvGrpSpPr>
            <p:grpSpPr>
              <a:xfrm>
                <a:off x="4438413" y="6521739"/>
                <a:ext cx="1076400" cy="1076400"/>
                <a:chOff x="4438413" y="6521742"/>
                <a:chExt cx="1076400" cy="1076400"/>
              </a:xfrm>
            </p:grpSpPr>
            <p:sp>
              <p:nvSpPr>
                <p:cNvPr id="102" name="Google Shape;102;p13"/>
                <p:cNvSpPr/>
                <p:nvPr/>
              </p:nvSpPr>
              <p:spPr>
                <a:xfrm>
                  <a:off x="4438413" y="6521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" name="Google Shape;103;p13"/>
                <p:cNvSpPr txBox="1"/>
                <p:nvPr/>
              </p:nvSpPr>
              <p:spPr>
                <a:xfrm>
                  <a:off x="4463613" y="6652092"/>
                  <a:ext cx="1026000" cy="81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Get someone to</a:t>
                  </a: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 </a:t>
                  </a: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SIGN YOUR CHEST</a:t>
                  </a:r>
                  <a:endParaRPr sz="22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104" name="Google Shape;104;p13"/>
              <p:cNvGrpSpPr/>
              <p:nvPr/>
            </p:nvGrpSpPr>
            <p:grpSpPr>
              <a:xfrm>
                <a:off x="4438413" y="7717741"/>
                <a:ext cx="1076400" cy="1076400"/>
                <a:chOff x="4438413" y="7717742"/>
                <a:chExt cx="1076400" cy="1076400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4438413" y="7717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4463613" y="7978892"/>
                  <a:ext cx="1026000" cy="55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BODY </a:t>
                  </a:r>
                  <a:endParaRPr sz="18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SHOT</a:t>
                  </a:r>
                  <a:endParaRPr sz="29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107" name="Google Shape;107;p13"/>
              <p:cNvGrpSpPr/>
              <p:nvPr/>
            </p:nvGrpSpPr>
            <p:grpSpPr>
              <a:xfrm>
                <a:off x="4438413" y="8913742"/>
                <a:ext cx="1076400" cy="1076400"/>
                <a:chOff x="4438413" y="8913742"/>
                <a:chExt cx="1076400" cy="1076400"/>
              </a:xfrm>
            </p:grpSpPr>
            <p:sp>
              <p:nvSpPr>
                <p:cNvPr id="108" name="Google Shape;108;p13"/>
                <p:cNvSpPr/>
                <p:nvPr/>
              </p:nvSpPr>
              <p:spPr>
                <a:xfrm>
                  <a:off x="4438413" y="8913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4451775" y="9067192"/>
                  <a:ext cx="1026000" cy="769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HAVE SOMEONE </a:t>
                  </a: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serenade</a:t>
                  </a: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 THE GROOM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</p:grpSp>
      </p:grpSp>
      <p:grpSp>
        <p:nvGrpSpPr>
          <p:cNvPr id="110" name="Google Shape;110;p13"/>
          <p:cNvGrpSpPr/>
          <p:nvPr/>
        </p:nvGrpSpPr>
        <p:grpSpPr>
          <a:xfrm>
            <a:off x="5604476" y="4124925"/>
            <a:ext cx="1093200" cy="5865218"/>
            <a:chOff x="5604476" y="4124925"/>
            <a:chExt cx="1093200" cy="5865218"/>
          </a:xfrm>
        </p:grpSpPr>
        <p:grpSp>
          <p:nvGrpSpPr>
            <p:cNvPr id="111" name="Google Shape;111;p13"/>
            <p:cNvGrpSpPr/>
            <p:nvPr/>
          </p:nvGrpSpPr>
          <p:grpSpPr>
            <a:xfrm>
              <a:off x="5616013" y="4124925"/>
              <a:ext cx="1076400" cy="1076400"/>
              <a:chOff x="5616013" y="4120088"/>
              <a:chExt cx="1076400" cy="10764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5616013" y="4120088"/>
                <a:ext cx="1076400" cy="1076400"/>
              </a:xfrm>
              <a:prstGeom prst="rect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5620800" y="4444288"/>
                <a:ext cx="10671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PROPOSE</a:t>
                </a:r>
                <a:endParaRPr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to a stranger</a:t>
                </a:r>
                <a:endParaRPr sz="11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5604476" y="5325738"/>
              <a:ext cx="1093200" cy="4664405"/>
              <a:chOff x="5604476" y="5325738"/>
              <a:chExt cx="1093200" cy="4664405"/>
            </a:xfrm>
          </p:grpSpPr>
          <p:grpSp>
            <p:nvGrpSpPr>
              <p:cNvPr id="115" name="Google Shape;115;p13"/>
              <p:cNvGrpSpPr/>
              <p:nvPr/>
            </p:nvGrpSpPr>
            <p:grpSpPr>
              <a:xfrm>
                <a:off x="5604476" y="5325738"/>
                <a:ext cx="1093200" cy="1076400"/>
                <a:chOff x="5604476" y="5325738"/>
                <a:chExt cx="1093200" cy="1076400"/>
              </a:xfrm>
            </p:grpSpPr>
            <p:sp>
              <p:nvSpPr>
                <p:cNvPr id="116" name="Google Shape;116;p13"/>
                <p:cNvSpPr/>
                <p:nvPr/>
              </p:nvSpPr>
              <p:spPr>
                <a:xfrm>
                  <a:off x="5616013" y="5325738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5604476" y="5407876"/>
                  <a:ext cx="1093200" cy="892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INSTA FRIENDS</a:t>
                  </a:r>
                  <a:endParaRPr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Take a photo with a stranger and tag them</a:t>
                  </a:r>
                  <a:endParaRPr sz="1500">
                    <a:solidFill>
                      <a:schemeClr val="dk1"/>
                    </a:solidFill>
                    <a:latin typeface="Montserrat ExtraBold"/>
                    <a:ea typeface="Montserrat ExtraBold"/>
                    <a:cs typeface="Montserrat ExtraBold"/>
                    <a:sym typeface="Montserrat ExtraBold"/>
                  </a:endParaRPr>
                </a:p>
              </p:txBody>
            </p:sp>
          </p:grpSp>
          <p:grpSp>
            <p:nvGrpSpPr>
              <p:cNvPr id="118" name="Google Shape;118;p13"/>
              <p:cNvGrpSpPr/>
              <p:nvPr/>
            </p:nvGrpSpPr>
            <p:grpSpPr>
              <a:xfrm>
                <a:off x="5615625" y="6521739"/>
                <a:ext cx="1076787" cy="1076400"/>
                <a:chOff x="5615625" y="6521742"/>
                <a:chExt cx="1076787" cy="1076400"/>
              </a:xfrm>
            </p:grpSpPr>
            <p:sp>
              <p:nvSpPr>
                <p:cNvPr id="119" name="Google Shape;119;p13"/>
                <p:cNvSpPr/>
                <p:nvPr/>
              </p:nvSpPr>
              <p:spPr>
                <a:xfrm>
                  <a:off x="5616013" y="6521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" name="Google Shape;120;p13"/>
                <p:cNvSpPr txBox="1"/>
                <p:nvPr/>
              </p:nvSpPr>
              <p:spPr>
                <a:xfrm>
                  <a:off x="5615625" y="6644292"/>
                  <a:ext cx="10764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Give the groom a</a:t>
                  </a:r>
                  <a:r>
                    <a:rPr lang="ru">
                      <a:solidFill>
                        <a:schemeClr val="dk1"/>
                      </a:solidFill>
                      <a:latin typeface="Montserrat ExtraBold"/>
                      <a:ea typeface="Montserrat ExtraBold"/>
                      <a:cs typeface="Montserrat ExtraBold"/>
                      <a:sym typeface="Montserrat ExtraBold"/>
                    </a:rPr>
                    <a:t> </a:t>
                  </a: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FUNNY TOAST</a:t>
                  </a:r>
                  <a:endParaRPr sz="15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121" name="Google Shape;121;p13"/>
              <p:cNvGrpSpPr/>
              <p:nvPr/>
            </p:nvGrpSpPr>
            <p:grpSpPr>
              <a:xfrm>
                <a:off x="5604476" y="7717741"/>
                <a:ext cx="1093200" cy="1076400"/>
                <a:chOff x="5604476" y="7717742"/>
                <a:chExt cx="1093200" cy="1076400"/>
              </a:xfrm>
            </p:grpSpPr>
            <p:sp>
              <p:nvSpPr>
                <p:cNvPr id="122" name="Google Shape;122;p13"/>
                <p:cNvSpPr/>
                <p:nvPr/>
              </p:nvSpPr>
              <p:spPr>
                <a:xfrm>
                  <a:off x="5616013" y="7717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3" name="Google Shape;123;p13"/>
                <p:cNvSpPr txBox="1"/>
                <p:nvPr/>
              </p:nvSpPr>
              <p:spPr>
                <a:xfrm>
                  <a:off x="5604476" y="7800099"/>
                  <a:ext cx="1093200" cy="923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Send a </a:t>
                  </a:r>
                  <a:r>
                    <a:rPr lang="ru" sz="12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NAUGHTY TEXT</a:t>
                  </a:r>
                  <a:endParaRPr sz="12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to the bride or groom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24" name="Google Shape;124;p13"/>
              <p:cNvGrpSpPr/>
              <p:nvPr/>
            </p:nvGrpSpPr>
            <p:grpSpPr>
              <a:xfrm>
                <a:off x="5604476" y="8913742"/>
                <a:ext cx="1093200" cy="1076400"/>
                <a:chOff x="5604476" y="8913742"/>
                <a:chExt cx="1093200" cy="1076400"/>
              </a:xfrm>
            </p:grpSpPr>
            <p:sp>
              <p:nvSpPr>
                <p:cNvPr id="125" name="Google Shape;125;p13"/>
                <p:cNvSpPr/>
                <p:nvPr/>
              </p:nvSpPr>
              <p:spPr>
                <a:xfrm>
                  <a:off x="5616013" y="8913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" name="Google Shape;126;p13"/>
                <p:cNvSpPr txBox="1"/>
                <p:nvPr/>
              </p:nvSpPr>
              <p:spPr>
                <a:xfrm>
                  <a:off x="5604476" y="9174892"/>
                  <a:ext cx="1093200" cy="55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Get a </a:t>
                  </a:r>
                  <a:r>
                    <a:rPr lang="ru" sz="12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CONDOM</a:t>
                  </a: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 from a girl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</p:grpSp>
      </p:grpSp>
      <p:grpSp>
        <p:nvGrpSpPr>
          <p:cNvPr id="127" name="Google Shape;127;p13"/>
          <p:cNvGrpSpPr/>
          <p:nvPr/>
        </p:nvGrpSpPr>
        <p:grpSpPr>
          <a:xfrm>
            <a:off x="3031148" y="4124925"/>
            <a:ext cx="1428300" cy="5865218"/>
            <a:chOff x="3031797" y="4124925"/>
            <a:chExt cx="1428300" cy="5865218"/>
          </a:xfrm>
        </p:grpSpPr>
        <p:grpSp>
          <p:nvGrpSpPr>
            <p:cNvPr id="128" name="Google Shape;128;p13"/>
            <p:cNvGrpSpPr/>
            <p:nvPr/>
          </p:nvGrpSpPr>
          <p:grpSpPr>
            <a:xfrm>
              <a:off x="3235938" y="4124925"/>
              <a:ext cx="1089862" cy="1076400"/>
              <a:chOff x="3235938" y="4120088"/>
              <a:chExt cx="1089862" cy="1076400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3249400" y="4120088"/>
                <a:ext cx="1076400" cy="1076400"/>
              </a:xfrm>
              <a:prstGeom prst="rect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3235938" y="4253457"/>
                <a:ext cx="1086600" cy="831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photo</a:t>
                </a:r>
                <a:endParaRPr sz="1800"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bomb</a:t>
                </a:r>
                <a:endParaRPr sz="1800">
                  <a:solidFill>
                    <a:schemeClr val="dk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3 RANDOM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  <a:p>
                <a:pPr indent="0" lvl="0" marL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PHOTOS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3031797" y="5325738"/>
              <a:ext cx="1428300" cy="4664405"/>
              <a:chOff x="3031797" y="5325738"/>
              <a:chExt cx="1428300" cy="4664405"/>
            </a:xfrm>
          </p:grpSpPr>
          <p:grpSp>
            <p:nvGrpSpPr>
              <p:cNvPr id="132" name="Google Shape;132;p13"/>
              <p:cNvGrpSpPr/>
              <p:nvPr/>
            </p:nvGrpSpPr>
            <p:grpSpPr>
              <a:xfrm>
                <a:off x="3235938" y="5325738"/>
                <a:ext cx="1089862" cy="1076400"/>
                <a:chOff x="3235938" y="5325738"/>
                <a:chExt cx="1089862" cy="1076400"/>
              </a:xfrm>
            </p:grpSpPr>
            <p:sp>
              <p:nvSpPr>
                <p:cNvPr id="133" name="Google Shape;133;p13"/>
                <p:cNvSpPr/>
                <p:nvPr/>
              </p:nvSpPr>
              <p:spPr>
                <a:xfrm>
                  <a:off x="3249400" y="5325738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" name="Google Shape;134;p13"/>
                <p:cNvSpPr txBox="1"/>
                <p:nvPr/>
              </p:nvSpPr>
              <p:spPr>
                <a:xfrm>
                  <a:off x="3235938" y="5445249"/>
                  <a:ext cx="1086600" cy="831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GET A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SPANK</a:t>
                  </a:r>
                  <a:endParaRPr sz="18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FROM A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STRANGER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35" name="Google Shape;135;p13"/>
              <p:cNvGrpSpPr/>
              <p:nvPr/>
            </p:nvGrpSpPr>
            <p:grpSpPr>
              <a:xfrm>
                <a:off x="3031797" y="6521739"/>
                <a:ext cx="1428300" cy="1091109"/>
                <a:chOff x="3031797" y="6521742"/>
                <a:chExt cx="1428300" cy="1091109"/>
              </a:xfrm>
            </p:grpSpPr>
            <p:sp>
              <p:nvSpPr>
                <p:cNvPr id="136" name="Google Shape;136;p13"/>
                <p:cNvSpPr/>
                <p:nvPr/>
              </p:nvSpPr>
              <p:spPr>
                <a:xfrm>
                  <a:off x="3249400" y="6521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 rot="-710385">
                  <a:off x="3103325" y="6658575"/>
                  <a:ext cx="1285243" cy="83125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dk1"/>
                      </a:solidFill>
                      <a:latin typeface="Permanent Marker"/>
                      <a:ea typeface="Permanent Marker"/>
                      <a:cs typeface="Permanent Marker"/>
                      <a:sym typeface="Permanent Marker"/>
                    </a:rPr>
                    <a:t>FREE</a:t>
                  </a:r>
                  <a:endParaRPr sz="2100">
                    <a:solidFill>
                      <a:schemeClr val="dk1"/>
                    </a:solidFill>
                    <a:latin typeface="Permanent Marker"/>
                    <a:ea typeface="Permanent Marker"/>
                    <a:cs typeface="Permanent Marker"/>
                    <a:sym typeface="Permanent Marker"/>
                  </a:endParaRPr>
                </a:p>
                <a:p>
                  <a:pPr indent="0" lvl="0" marL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dk1"/>
                      </a:solidFill>
                      <a:latin typeface="Permanent Marker"/>
                      <a:ea typeface="Permanent Marker"/>
                      <a:cs typeface="Permanent Marker"/>
                      <a:sym typeface="Permanent Marker"/>
                    </a:rPr>
                    <a:t>SPACE</a:t>
                  </a:r>
                  <a:endParaRPr sz="2100">
                    <a:solidFill>
                      <a:schemeClr val="dk1"/>
                    </a:solidFill>
                    <a:latin typeface="Permanent Marker"/>
                    <a:ea typeface="Permanent Marker"/>
                    <a:cs typeface="Permanent Marker"/>
                    <a:sym typeface="Permanent Marker"/>
                  </a:endParaRPr>
                </a:p>
              </p:txBody>
            </p:sp>
          </p:grpSp>
          <p:grpSp>
            <p:nvGrpSpPr>
              <p:cNvPr id="138" name="Google Shape;138;p13"/>
              <p:cNvGrpSpPr/>
              <p:nvPr/>
            </p:nvGrpSpPr>
            <p:grpSpPr>
              <a:xfrm>
                <a:off x="3241787" y="7717741"/>
                <a:ext cx="1076400" cy="1076400"/>
                <a:chOff x="3241787" y="7717742"/>
                <a:chExt cx="1076400" cy="1076400"/>
              </a:xfrm>
            </p:grpSpPr>
            <p:sp>
              <p:nvSpPr>
                <p:cNvPr id="139" name="Google Shape;139;p13"/>
                <p:cNvSpPr/>
                <p:nvPr/>
              </p:nvSpPr>
              <p:spPr>
                <a:xfrm>
                  <a:off x="3241787" y="7717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" name="Google Shape;140;p13"/>
                <p:cNvSpPr txBox="1"/>
                <p:nvPr/>
              </p:nvSpPr>
              <p:spPr>
                <a:xfrm>
                  <a:off x="3241787" y="7773392"/>
                  <a:ext cx="1076400" cy="965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Find someone with the</a:t>
                  </a:r>
                  <a:r>
                    <a:rPr lang="ru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 </a:t>
                  </a:r>
                  <a:r>
                    <a:rPr lang="ru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bride’s name</a:t>
                  </a:r>
                  <a:endParaRPr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  <p:grpSp>
            <p:nvGrpSpPr>
              <p:cNvPr id="141" name="Google Shape;141;p13"/>
              <p:cNvGrpSpPr/>
              <p:nvPr/>
            </p:nvGrpSpPr>
            <p:grpSpPr>
              <a:xfrm>
                <a:off x="3234174" y="8913742"/>
                <a:ext cx="1091626" cy="1076400"/>
                <a:chOff x="3234174" y="8913742"/>
                <a:chExt cx="1091626" cy="1076400"/>
              </a:xfrm>
            </p:grpSpPr>
            <p:sp>
              <p:nvSpPr>
                <p:cNvPr id="142" name="Google Shape;142;p13"/>
                <p:cNvSpPr/>
                <p:nvPr/>
              </p:nvSpPr>
              <p:spPr>
                <a:xfrm>
                  <a:off x="3249400" y="8913742"/>
                  <a:ext cx="1076400" cy="1076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3234174" y="9052942"/>
                  <a:ext cx="1076400" cy="79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Take a 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photo with someone with a </a:t>
                  </a:r>
                  <a:r>
                    <a:rPr lang="ru" sz="1300">
                      <a:solidFill>
                        <a:schemeClr val="dk1"/>
                      </a:solidFill>
                      <a:latin typeface="Montserrat Black"/>
                      <a:ea typeface="Montserrat Black"/>
                      <a:cs typeface="Montserrat Black"/>
                      <a:sym typeface="Montserrat Black"/>
                    </a:rPr>
                    <a:t>MULLET</a:t>
                  </a:r>
                  <a:endParaRPr sz="1200">
                    <a:solidFill>
                      <a:schemeClr val="dk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