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</p:sldIdLst>
  <p:sldSz cy="10692000" cx="7560000"/>
  <p:notesSz cx="6858000" cy="9144000"/>
  <p:embeddedFontLst>
    <p:embeddedFont>
      <p:font typeface="Nunito SemiBold"/>
      <p:regular r:id="rId6"/>
      <p:bold r:id="rId7"/>
      <p:italic r:id="rId8"/>
      <p:boldItalic r:id="rId9"/>
    </p:embeddedFont>
    <p:embeddedFont>
      <p:font typeface="Nunito"/>
      <p:regular r:id="rId10"/>
      <p:bold r:id="rId11"/>
      <p:italic r:id="rId12"/>
      <p:boldItalic r:id="rId13"/>
    </p:embeddedFont>
    <p:embeddedFont>
      <p:font typeface="Baloo 2"/>
      <p:regular r:id="rId14"/>
      <p:bold r:id="rId15"/>
    </p:embeddedFont>
    <p:embeddedFont>
      <p:font typeface="Nunito Black"/>
      <p:bold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Nunito-bold.fntdata"/><Relationship Id="rId10" Type="http://schemas.openxmlformats.org/officeDocument/2006/relationships/font" Target="fonts/Nunito-regular.fntdata"/><Relationship Id="rId13" Type="http://schemas.openxmlformats.org/officeDocument/2006/relationships/font" Target="fonts/Nunito-boldItalic.fntdata"/><Relationship Id="rId12" Type="http://schemas.openxmlformats.org/officeDocument/2006/relationships/font" Target="fonts/Nunito-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font" Target="fonts/NunitoSemiBold-boldItalic.fntdata"/><Relationship Id="rId15" Type="http://schemas.openxmlformats.org/officeDocument/2006/relationships/font" Target="fonts/Baloo2-bold.fntdata"/><Relationship Id="rId14" Type="http://schemas.openxmlformats.org/officeDocument/2006/relationships/font" Target="fonts/Baloo2-regular.fntdata"/><Relationship Id="rId17" Type="http://schemas.openxmlformats.org/officeDocument/2006/relationships/font" Target="fonts/NunitoBlack-boldItalic.fntdata"/><Relationship Id="rId16" Type="http://schemas.openxmlformats.org/officeDocument/2006/relationships/font" Target="fonts/NunitoBlack-bold.fntdata"/><Relationship Id="rId5" Type="http://schemas.openxmlformats.org/officeDocument/2006/relationships/slide" Target="slides/slide1.xml"/><Relationship Id="rId6" Type="http://schemas.openxmlformats.org/officeDocument/2006/relationships/font" Target="fonts/NunitoSemiBold-regular.fntdata"/><Relationship Id="rId7" Type="http://schemas.openxmlformats.org/officeDocument/2006/relationships/font" Target="fonts/NunitoSemiBold-bold.fntdata"/><Relationship Id="rId8" Type="http://schemas.openxmlformats.org/officeDocument/2006/relationships/font" Target="fonts/NunitoSemiBold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217050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2217050" y="685800"/>
            <a:ext cx="2424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57712" y="1547778"/>
            <a:ext cx="7044600" cy="4266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57705" y="5891409"/>
            <a:ext cx="7044600" cy="164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57705" y="2299346"/>
            <a:ext cx="7044600" cy="4081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57705" y="6552657"/>
            <a:ext cx="7044600" cy="270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57705" y="4471058"/>
            <a:ext cx="7044600" cy="174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57705" y="2395696"/>
            <a:ext cx="7044600" cy="710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57705" y="2395696"/>
            <a:ext cx="3306900" cy="710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3995291" y="2395696"/>
            <a:ext cx="3306900" cy="710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57705" y="1154948"/>
            <a:ext cx="2321700" cy="1570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57705" y="2888617"/>
            <a:ext cx="2321700" cy="66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05325" y="935745"/>
            <a:ext cx="5264700" cy="850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780000" y="-260"/>
            <a:ext cx="3780000" cy="10692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19508" y="2563450"/>
            <a:ext cx="3344400" cy="3081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19508" y="5826865"/>
            <a:ext cx="3344400" cy="256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083839" y="1505164"/>
            <a:ext cx="3172200" cy="7681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57705" y="8794266"/>
            <a:ext cx="4959600" cy="1257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57705" y="925091"/>
            <a:ext cx="7044600" cy="11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57705" y="2395696"/>
            <a:ext cx="7044600" cy="710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004788" y="9693616"/>
            <a:ext cx="453600" cy="81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4.png"/><Relationship Id="rId6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0EB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17025" y="5772540"/>
            <a:ext cx="1925925" cy="62165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/>
          <p:nvPr/>
        </p:nvSpPr>
        <p:spPr>
          <a:xfrm>
            <a:off x="366150" y="568275"/>
            <a:ext cx="6827700" cy="9573000"/>
          </a:xfrm>
          <a:prstGeom prst="roundRect">
            <a:avLst>
              <a:gd fmla="val 8558" name="adj"/>
            </a:avLst>
          </a:prstGeom>
          <a:solidFill>
            <a:srgbClr val="D3E3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17025" y="5773175"/>
            <a:ext cx="1925925" cy="62165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1474800" y="724546"/>
            <a:ext cx="46104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700">
                <a:solidFill>
                  <a:srgbClr val="790707"/>
                </a:solidFill>
                <a:latin typeface="Baloo 2"/>
                <a:ea typeface="Baloo 2"/>
                <a:cs typeface="Baloo 2"/>
                <a:sym typeface="Baloo 2"/>
              </a:rPr>
              <a:t>BABY PACKING LIST</a:t>
            </a:r>
            <a:endParaRPr b="1" sz="2700">
              <a:solidFill>
                <a:srgbClr val="790707"/>
              </a:solidFill>
              <a:latin typeface="Baloo 2"/>
              <a:ea typeface="Baloo 2"/>
              <a:cs typeface="Baloo 2"/>
              <a:sym typeface="Baloo 2"/>
            </a:endParaRPr>
          </a:p>
        </p:txBody>
      </p:sp>
      <p:pic>
        <p:nvPicPr>
          <p:cNvPr id="58" name="Google Shape;58;p13" title="Asterisk 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09900" y="166900"/>
            <a:ext cx="690275" cy="69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 title="Cloud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0253" y="1331762"/>
            <a:ext cx="1953700" cy="58735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 txBox="1"/>
          <p:nvPr/>
        </p:nvSpPr>
        <p:spPr>
          <a:xfrm>
            <a:off x="852600" y="1530029"/>
            <a:ext cx="1566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790707"/>
                </a:solidFill>
                <a:latin typeface="Baloo 2"/>
                <a:ea typeface="Baloo 2"/>
                <a:cs typeface="Baloo 2"/>
                <a:sym typeface="Baloo 2"/>
              </a:rPr>
              <a:t>FEEDING</a:t>
            </a:r>
            <a:endParaRPr b="1">
              <a:solidFill>
                <a:srgbClr val="790707"/>
              </a:solidFill>
              <a:latin typeface="Baloo 2"/>
              <a:ea typeface="Baloo 2"/>
              <a:cs typeface="Baloo 2"/>
              <a:sym typeface="Baloo 2"/>
            </a:endParaRPr>
          </a:p>
        </p:txBody>
      </p:sp>
      <p:grpSp>
        <p:nvGrpSpPr>
          <p:cNvPr id="61" name="Google Shape;61;p13"/>
          <p:cNvGrpSpPr/>
          <p:nvPr/>
        </p:nvGrpSpPr>
        <p:grpSpPr>
          <a:xfrm>
            <a:off x="2817025" y="1350825"/>
            <a:ext cx="1925925" cy="621650"/>
            <a:chOff x="2817025" y="1350825"/>
            <a:chExt cx="1925925" cy="621650"/>
          </a:xfrm>
        </p:grpSpPr>
        <p:pic>
          <p:nvPicPr>
            <p:cNvPr id="62" name="Google Shape;62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817025" y="1350825"/>
              <a:ext cx="1925925" cy="6216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3" name="Google Shape;63;p13"/>
            <p:cNvSpPr txBox="1"/>
            <p:nvPr/>
          </p:nvSpPr>
          <p:spPr>
            <a:xfrm>
              <a:off x="2981675" y="1530029"/>
              <a:ext cx="15669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rgbClr val="790707"/>
                  </a:solidFill>
                  <a:latin typeface="Baloo 2"/>
                  <a:ea typeface="Baloo 2"/>
                  <a:cs typeface="Baloo 2"/>
                  <a:sym typeface="Baloo 2"/>
                </a:rPr>
                <a:t>TRAVEL GEAR</a:t>
              </a:r>
              <a:endParaRPr b="1">
                <a:solidFill>
                  <a:srgbClr val="790707"/>
                </a:solidFill>
                <a:latin typeface="Baloo 2"/>
                <a:ea typeface="Baloo 2"/>
                <a:cs typeface="Baloo 2"/>
                <a:sym typeface="Baloo 2"/>
              </a:endParaRPr>
            </a:p>
          </p:txBody>
        </p:sp>
      </p:grpSp>
      <p:sp>
        <p:nvSpPr>
          <p:cNvPr id="64" name="Google Shape;64;p13"/>
          <p:cNvSpPr txBox="1"/>
          <p:nvPr/>
        </p:nvSpPr>
        <p:spPr>
          <a:xfrm>
            <a:off x="2682450" y="1979625"/>
            <a:ext cx="2060400" cy="15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spAutoFit/>
          </a:bodyPr>
          <a:lstStyle/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Car seat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Car seat bag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Stroller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Stroller caddy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Bag hooks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Car seat adapters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Baby carrier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grpSp>
        <p:nvGrpSpPr>
          <p:cNvPr id="65" name="Google Shape;65;p13"/>
          <p:cNvGrpSpPr/>
          <p:nvPr/>
        </p:nvGrpSpPr>
        <p:grpSpPr>
          <a:xfrm>
            <a:off x="4812296" y="1331762"/>
            <a:ext cx="2087432" cy="2176363"/>
            <a:chOff x="4812296" y="1331762"/>
            <a:chExt cx="2087432" cy="2176363"/>
          </a:xfrm>
        </p:grpSpPr>
        <p:pic>
          <p:nvPicPr>
            <p:cNvPr id="66" name="Google Shape;66;p13" title="Cloud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4946028" y="1331762"/>
              <a:ext cx="1953700" cy="5873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7" name="Google Shape;67;p13"/>
            <p:cNvSpPr txBox="1"/>
            <p:nvPr/>
          </p:nvSpPr>
          <p:spPr>
            <a:xfrm>
              <a:off x="5111520" y="1530029"/>
              <a:ext cx="15669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rgbClr val="790707"/>
                  </a:solidFill>
                  <a:latin typeface="Baloo 2"/>
                  <a:ea typeface="Baloo 2"/>
                  <a:cs typeface="Baloo 2"/>
                  <a:sym typeface="Baloo 2"/>
                </a:rPr>
                <a:t>SLEEP GEAR</a:t>
              </a:r>
              <a:endParaRPr b="1">
                <a:solidFill>
                  <a:srgbClr val="790707"/>
                </a:solidFill>
                <a:latin typeface="Baloo 2"/>
                <a:ea typeface="Baloo 2"/>
                <a:cs typeface="Baloo 2"/>
                <a:sym typeface="Baloo 2"/>
              </a:endParaRPr>
            </a:p>
          </p:txBody>
        </p:sp>
        <p:sp>
          <p:nvSpPr>
            <p:cNvPr id="68" name="Google Shape;68;p13"/>
            <p:cNvSpPr txBox="1"/>
            <p:nvPr/>
          </p:nvSpPr>
          <p:spPr>
            <a:xfrm>
              <a:off x="4812296" y="1979625"/>
              <a:ext cx="1793700" cy="152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0" spcFirstLastPara="1" rIns="91425" wrap="square" tIns="91425">
              <a:spAutoFit/>
            </a:bodyPr>
            <a:lstStyle/>
            <a:p>
              <a:pPr indent="-171450" lvl="0" marL="342900" rtl="0" algn="l">
                <a:lnSpc>
                  <a:spcPct val="14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Nunito SemiBold"/>
                <a:buChar char="❏"/>
              </a:pPr>
              <a:r>
                <a:rPr lang="en" sz="900">
                  <a:solidFill>
                    <a:schemeClr val="dk1"/>
                  </a:solidFill>
                  <a:latin typeface="Nunito SemiBold"/>
                  <a:ea typeface="Nunito SemiBold"/>
                  <a:cs typeface="Nunito SemiBold"/>
                  <a:sym typeface="Nunito SemiBold"/>
                </a:rPr>
                <a:t>Travel crib</a:t>
              </a:r>
              <a:endParaRPr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endParaRPr>
            </a:p>
            <a:p>
              <a:pPr indent="-171450" lvl="0" marL="342900" rtl="0" algn="l">
                <a:lnSpc>
                  <a:spcPct val="14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Nunito SemiBold"/>
                <a:buChar char="❏"/>
              </a:pPr>
              <a:r>
                <a:rPr lang="en" sz="900">
                  <a:solidFill>
                    <a:schemeClr val="dk1"/>
                  </a:solidFill>
                  <a:latin typeface="Nunito SemiBold"/>
                  <a:ea typeface="Nunito SemiBold"/>
                  <a:cs typeface="Nunito SemiBold"/>
                  <a:sym typeface="Nunito SemiBold"/>
                </a:rPr>
                <a:t>Sheet</a:t>
              </a:r>
              <a:endParaRPr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endParaRPr>
            </a:p>
            <a:p>
              <a:pPr indent="-171450" lvl="0" marL="342900" rtl="0" algn="l">
                <a:lnSpc>
                  <a:spcPct val="14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Nunito SemiBold"/>
                <a:buChar char="❏"/>
              </a:pPr>
              <a:r>
                <a:rPr lang="en" sz="900">
                  <a:solidFill>
                    <a:schemeClr val="dk1"/>
                  </a:solidFill>
                  <a:latin typeface="Nunito SemiBold"/>
                  <a:ea typeface="Nunito SemiBold"/>
                  <a:cs typeface="Nunito SemiBold"/>
                  <a:sym typeface="Nunito SemiBold"/>
                </a:rPr>
                <a:t>SlumberPod</a:t>
              </a:r>
              <a:endParaRPr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endParaRPr>
            </a:p>
            <a:p>
              <a:pPr indent="-171450" lvl="0" marL="342900" rtl="0" algn="l">
                <a:lnSpc>
                  <a:spcPct val="14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Nunito SemiBold"/>
                <a:buChar char="❏"/>
              </a:pPr>
              <a:r>
                <a:rPr lang="en" sz="900">
                  <a:solidFill>
                    <a:schemeClr val="dk1"/>
                  </a:solidFill>
                  <a:latin typeface="Nunito SemiBold"/>
                  <a:ea typeface="Nunito SemiBold"/>
                  <a:cs typeface="Nunito SemiBold"/>
                  <a:sym typeface="Nunito SemiBold"/>
                </a:rPr>
                <a:t>Sleep accessories</a:t>
              </a:r>
              <a:endParaRPr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endParaRPr>
            </a:p>
            <a:p>
              <a:pPr indent="-171450" lvl="0" marL="342900" rtl="0" algn="l">
                <a:lnSpc>
                  <a:spcPct val="14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Nunito SemiBold"/>
                <a:buChar char="❏"/>
              </a:pPr>
              <a:r>
                <a:rPr lang="en" sz="900">
                  <a:solidFill>
                    <a:schemeClr val="dk1"/>
                  </a:solidFill>
                  <a:latin typeface="Nunito SemiBold"/>
                  <a:ea typeface="Nunito SemiBold"/>
                  <a:cs typeface="Nunito SemiBold"/>
                  <a:sym typeface="Nunito SemiBold"/>
                </a:rPr>
                <a:t>White noise machine</a:t>
              </a:r>
              <a:endParaRPr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endParaRPr>
            </a:p>
            <a:p>
              <a:pPr indent="-171450" lvl="0" marL="342900" rtl="0" algn="l">
                <a:lnSpc>
                  <a:spcPct val="14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Nunito SemiBold"/>
                <a:buChar char="❏"/>
              </a:pPr>
              <a:r>
                <a:rPr lang="en" sz="900">
                  <a:solidFill>
                    <a:schemeClr val="dk1"/>
                  </a:solidFill>
                  <a:latin typeface="Nunito SemiBold"/>
                  <a:ea typeface="Nunito SemiBold"/>
                  <a:cs typeface="Nunito SemiBold"/>
                  <a:sym typeface="Nunito SemiBold"/>
                </a:rPr>
                <a:t>Sleep sack or swaddle</a:t>
              </a:r>
              <a:endParaRPr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endParaRPr>
            </a:p>
            <a:p>
              <a:pPr indent="-171450" lvl="0" marL="342900" rtl="0" algn="l">
                <a:lnSpc>
                  <a:spcPct val="14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Nunito SemiBold"/>
                <a:buChar char="❏"/>
              </a:pPr>
              <a:r>
                <a:rPr lang="en" sz="900">
                  <a:solidFill>
                    <a:schemeClr val="dk1"/>
                  </a:solidFill>
                  <a:latin typeface="Nunito SemiBold"/>
                  <a:ea typeface="Nunito SemiBold"/>
                  <a:cs typeface="Nunito SemiBold"/>
                  <a:sym typeface="Nunito SemiBold"/>
                </a:rPr>
                <a:t>Pacifier</a:t>
              </a:r>
              <a:endParaRPr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endParaRPr>
            </a:p>
          </p:txBody>
        </p:sp>
      </p:grpSp>
      <p:sp>
        <p:nvSpPr>
          <p:cNvPr id="69" name="Google Shape;69;p13"/>
          <p:cNvSpPr txBox="1"/>
          <p:nvPr/>
        </p:nvSpPr>
        <p:spPr>
          <a:xfrm>
            <a:off x="537400" y="1946275"/>
            <a:ext cx="2087400" cy="61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spAutoFit/>
          </a:bodyPr>
          <a:lstStyle/>
          <a:p>
            <a:pPr indent="0" lvl="0" marL="4572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rPr>
              <a:t>BREASTFEEDING</a:t>
            </a:r>
            <a:endParaRPr sz="900">
              <a:solidFill>
                <a:schemeClr val="dk1"/>
              </a:solidFill>
              <a:latin typeface="Nunito Black"/>
              <a:ea typeface="Nunito Black"/>
              <a:cs typeface="Nunito Black"/>
              <a:sym typeface="Nunito Black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Travel breastfeeding pillow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Breastfeeding bra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Breastfeeding sleep tank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Nipple balm/cream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Burp cloth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0" lvl="0" marL="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rPr>
              <a:t>PUMPING</a:t>
            </a:r>
            <a:endParaRPr sz="900">
              <a:solidFill>
                <a:schemeClr val="dk1"/>
              </a:solidFill>
              <a:latin typeface="Nunito Black"/>
              <a:ea typeface="Nunito Black"/>
              <a:cs typeface="Nunito Black"/>
              <a:sym typeface="Nunito Black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Pump and charger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Cleaning supplies (brush, soap, drying rack, and wipes)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Milk storage bags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Bottles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Breastfeeding cover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0" lvl="0" marL="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rPr>
              <a:t>FORMULA </a:t>
            </a:r>
            <a:endParaRPr sz="900">
              <a:solidFill>
                <a:schemeClr val="dk1"/>
              </a:solidFill>
              <a:latin typeface="Nunito Black"/>
              <a:ea typeface="Nunito Black"/>
              <a:cs typeface="Nunito Black"/>
              <a:sym typeface="Nunito Black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rPr>
              <a:t>AND BOTTLE FEEDING</a:t>
            </a:r>
            <a:endParaRPr sz="900">
              <a:solidFill>
                <a:schemeClr val="dk1"/>
              </a:solidFill>
              <a:latin typeface="Nunito Black"/>
              <a:ea typeface="Nunito Black"/>
              <a:cs typeface="Nunito Black"/>
              <a:sym typeface="Nunito Black"/>
            </a:endParaRPr>
          </a:p>
          <a:p>
            <a:pPr indent="-17145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Formula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Bottles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Cleaning supplies (brush, soap, and drying rack)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Bottled water to mix with formula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0" lvl="0" marL="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rPr>
              <a:t>SOLIDS</a:t>
            </a:r>
            <a:endParaRPr sz="900">
              <a:solidFill>
                <a:schemeClr val="dk1"/>
              </a:solidFill>
              <a:latin typeface="Nunito Black"/>
              <a:ea typeface="Nunito Black"/>
              <a:cs typeface="Nunito Black"/>
              <a:sym typeface="Nunito Black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Bib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Spoon and fork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Bowl and plate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Food storage containers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Foldable high chair or booster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grpSp>
        <p:nvGrpSpPr>
          <p:cNvPr id="70" name="Google Shape;70;p13"/>
          <p:cNvGrpSpPr/>
          <p:nvPr/>
        </p:nvGrpSpPr>
        <p:grpSpPr>
          <a:xfrm>
            <a:off x="2803153" y="3808486"/>
            <a:ext cx="1953700" cy="621412"/>
            <a:chOff x="2803153" y="3826921"/>
            <a:chExt cx="1953700" cy="621412"/>
          </a:xfrm>
        </p:grpSpPr>
        <p:pic>
          <p:nvPicPr>
            <p:cNvPr id="71" name="Google Shape;71;p13" title="Cloud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803153" y="3826921"/>
              <a:ext cx="1953700" cy="5873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2" name="Google Shape;72;p13"/>
            <p:cNvSpPr txBox="1"/>
            <p:nvPr/>
          </p:nvSpPr>
          <p:spPr>
            <a:xfrm>
              <a:off x="2981675" y="4048133"/>
              <a:ext cx="15669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rgbClr val="790707"/>
                  </a:solidFill>
                  <a:latin typeface="Baloo 2"/>
                  <a:ea typeface="Baloo 2"/>
                  <a:cs typeface="Baloo 2"/>
                  <a:sym typeface="Baloo 2"/>
                </a:rPr>
                <a:t>BATHING GEAR</a:t>
              </a:r>
              <a:endParaRPr b="1">
                <a:solidFill>
                  <a:srgbClr val="790707"/>
                </a:solidFill>
                <a:latin typeface="Baloo 2"/>
                <a:ea typeface="Baloo 2"/>
                <a:cs typeface="Baloo 2"/>
                <a:sym typeface="Baloo 2"/>
              </a:endParaRPr>
            </a:p>
          </p:txBody>
        </p:sp>
      </p:grpSp>
      <p:sp>
        <p:nvSpPr>
          <p:cNvPr id="73" name="Google Shape;73;p13"/>
          <p:cNvSpPr txBox="1"/>
          <p:nvPr/>
        </p:nvSpPr>
        <p:spPr>
          <a:xfrm>
            <a:off x="2682450" y="4489300"/>
            <a:ext cx="2060400" cy="112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spAutoFit/>
          </a:bodyPr>
          <a:lstStyle/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Travel baby tub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Shampoo and body wash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Lotion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Towel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Bath toys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sp>
        <p:nvSpPr>
          <p:cNvPr id="74" name="Google Shape;74;p13"/>
          <p:cNvSpPr txBox="1"/>
          <p:nvPr/>
        </p:nvSpPr>
        <p:spPr>
          <a:xfrm>
            <a:off x="2981675" y="5959462"/>
            <a:ext cx="1566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790707"/>
                </a:solidFill>
                <a:latin typeface="Baloo 2"/>
                <a:ea typeface="Baloo 2"/>
                <a:cs typeface="Baloo 2"/>
                <a:sym typeface="Baloo 2"/>
              </a:rPr>
              <a:t>CLOTHING</a:t>
            </a:r>
            <a:endParaRPr b="1">
              <a:solidFill>
                <a:srgbClr val="790707"/>
              </a:solidFill>
              <a:latin typeface="Baloo 2"/>
              <a:ea typeface="Baloo 2"/>
              <a:cs typeface="Baloo 2"/>
              <a:sym typeface="Baloo 2"/>
            </a:endParaRPr>
          </a:p>
        </p:txBody>
      </p:sp>
      <p:sp>
        <p:nvSpPr>
          <p:cNvPr id="75" name="Google Shape;75;p13"/>
          <p:cNvSpPr txBox="1"/>
          <p:nvPr/>
        </p:nvSpPr>
        <p:spPr>
          <a:xfrm>
            <a:off x="2682450" y="6445929"/>
            <a:ext cx="2060400" cy="112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spAutoFit/>
          </a:bodyPr>
          <a:lstStyle/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At least two outfits per day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Socks and shoes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Pajamas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Sweaters, bathing suits, hats, other climate-dependent items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pic>
        <p:nvPicPr>
          <p:cNvPr id="76" name="Google Shape;7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17025" y="7874998"/>
            <a:ext cx="1925925" cy="62165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3"/>
          <p:cNvSpPr txBox="1"/>
          <p:nvPr/>
        </p:nvSpPr>
        <p:spPr>
          <a:xfrm>
            <a:off x="2981675" y="8061921"/>
            <a:ext cx="1566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790707"/>
                </a:solidFill>
                <a:latin typeface="Baloo 2"/>
                <a:ea typeface="Baloo 2"/>
                <a:cs typeface="Baloo 2"/>
                <a:sym typeface="Baloo 2"/>
              </a:rPr>
              <a:t>ENTERTAINMENT</a:t>
            </a:r>
            <a:endParaRPr b="1">
              <a:solidFill>
                <a:srgbClr val="790707"/>
              </a:solidFill>
              <a:latin typeface="Baloo 2"/>
              <a:ea typeface="Baloo 2"/>
              <a:cs typeface="Baloo 2"/>
              <a:sym typeface="Baloo 2"/>
            </a:endParaRPr>
          </a:p>
        </p:txBody>
      </p:sp>
      <p:sp>
        <p:nvSpPr>
          <p:cNvPr id="78" name="Google Shape;78;p13"/>
          <p:cNvSpPr txBox="1"/>
          <p:nvPr/>
        </p:nvSpPr>
        <p:spPr>
          <a:xfrm>
            <a:off x="2682450" y="8531192"/>
            <a:ext cx="2060400" cy="132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spAutoFit/>
          </a:bodyPr>
          <a:lstStyle/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Tablet with downloaded content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Baby headphones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Toys, books, coloring books, stickers, etc.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Stuffed animal or lovey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grpSp>
        <p:nvGrpSpPr>
          <p:cNvPr id="79" name="Google Shape;79;p13"/>
          <p:cNvGrpSpPr/>
          <p:nvPr/>
        </p:nvGrpSpPr>
        <p:grpSpPr>
          <a:xfrm>
            <a:off x="589450" y="8307261"/>
            <a:ext cx="2093100" cy="609482"/>
            <a:chOff x="589450" y="8307261"/>
            <a:chExt cx="2093100" cy="609482"/>
          </a:xfrm>
        </p:grpSpPr>
        <p:pic>
          <p:nvPicPr>
            <p:cNvPr id="80" name="Google Shape;80;p13" title="Vector (1).png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680775" y="8307261"/>
              <a:ext cx="1925925" cy="60948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1" name="Google Shape;81;p13"/>
            <p:cNvSpPr txBox="1"/>
            <p:nvPr/>
          </p:nvSpPr>
          <p:spPr>
            <a:xfrm>
              <a:off x="589450" y="8493543"/>
              <a:ext cx="20931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rgbClr val="790707"/>
                  </a:solidFill>
                  <a:latin typeface="Baloo 2"/>
                  <a:ea typeface="Baloo 2"/>
                  <a:cs typeface="Baloo 2"/>
                  <a:sym typeface="Baloo 2"/>
                </a:rPr>
                <a:t>HEALTH AND SAFETY</a:t>
              </a:r>
              <a:endParaRPr b="1">
                <a:solidFill>
                  <a:srgbClr val="790707"/>
                </a:solidFill>
                <a:latin typeface="Baloo 2"/>
                <a:ea typeface="Baloo 2"/>
                <a:cs typeface="Baloo 2"/>
                <a:sym typeface="Baloo 2"/>
              </a:endParaRPr>
            </a:p>
          </p:txBody>
        </p:sp>
      </p:grpSp>
      <p:sp>
        <p:nvSpPr>
          <p:cNvPr id="82" name="Google Shape;82;p13"/>
          <p:cNvSpPr txBox="1"/>
          <p:nvPr/>
        </p:nvSpPr>
        <p:spPr>
          <a:xfrm>
            <a:off x="537400" y="8928512"/>
            <a:ext cx="2087400" cy="9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spAutoFit/>
          </a:bodyPr>
          <a:lstStyle/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First aid kit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Medicine and prescriptions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Baby-safe sunscreen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Insect repellent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pic>
        <p:nvPicPr>
          <p:cNvPr id="83" name="Google Shape;83;p13" title="Asterisk 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4900" y="9824075"/>
            <a:ext cx="690275" cy="6903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4" name="Google Shape;84;p13"/>
          <p:cNvGrpSpPr/>
          <p:nvPr/>
        </p:nvGrpSpPr>
        <p:grpSpPr>
          <a:xfrm>
            <a:off x="4960338" y="3915825"/>
            <a:ext cx="1925925" cy="621650"/>
            <a:chOff x="2817025" y="1350825"/>
            <a:chExt cx="1925925" cy="621650"/>
          </a:xfrm>
        </p:grpSpPr>
        <p:pic>
          <p:nvPicPr>
            <p:cNvPr id="85" name="Google Shape;85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817025" y="1350825"/>
              <a:ext cx="1925925" cy="6216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6" name="Google Shape;86;p13"/>
            <p:cNvSpPr txBox="1"/>
            <p:nvPr/>
          </p:nvSpPr>
          <p:spPr>
            <a:xfrm>
              <a:off x="2981675" y="1530029"/>
              <a:ext cx="15669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rgbClr val="790707"/>
                  </a:solidFill>
                  <a:latin typeface="Baloo 2"/>
                  <a:ea typeface="Baloo 2"/>
                  <a:cs typeface="Baloo 2"/>
                  <a:sym typeface="Baloo 2"/>
                </a:rPr>
                <a:t>DIAPERING</a:t>
              </a:r>
              <a:endParaRPr b="1">
                <a:solidFill>
                  <a:srgbClr val="790707"/>
                </a:solidFill>
                <a:latin typeface="Baloo 2"/>
                <a:ea typeface="Baloo 2"/>
                <a:cs typeface="Baloo 2"/>
                <a:sym typeface="Baloo 2"/>
              </a:endParaRPr>
            </a:p>
          </p:txBody>
        </p:sp>
      </p:grpSp>
      <p:sp>
        <p:nvSpPr>
          <p:cNvPr id="87" name="Google Shape;87;p13"/>
          <p:cNvSpPr txBox="1"/>
          <p:nvPr/>
        </p:nvSpPr>
        <p:spPr>
          <a:xfrm>
            <a:off x="4825762" y="4620825"/>
            <a:ext cx="2060400" cy="132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spAutoFit/>
          </a:bodyPr>
          <a:lstStyle/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Diapers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Wipes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Changing pad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Disposable diaper bags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Diaper rash cream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Swim diapers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  <p:grpSp>
        <p:nvGrpSpPr>
          <p:cNvPr id="88" name="Google Shape;88;p13"/>
          <p:cNvGrpSpPr/>
          <p:nvPr/>
        </p:nvGrpSpPr>
        <p:grpSpPr>
          <a:xfrm>
            <a:off x="4902788" y="6514415"/>
            <a:ext cx="2093100" cy="609482"/>
            <a:chOff x="589450" y="8307261"/>
            <a:chExt cx="2093100" cy="609482"/>
          </a:xfrm>
        </p:grpSpPr>
        <p:pic>
          <p:nvPicPr>
            <p:cNvPr id="89" name="Google Shape;89;p13" title="Vector (1).png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680775" y="8307261"/>
              <a:ext cx="1925925" cy="60948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0" name="Google Shape;90;p13"/>
            <p:cNvSpPr txBox="1"/>
            <p:nvPr/>
          </p:nvSpPr>
          <p:spPr>
            <a:xfrm>
              <a:off x="589450" y="8493543"/>
              <a:ext cx="20931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rgbClr val="790707"/>
                  </a:solidFill>
                  <a:latin typeface="Baloo 2"/>
                  <a:ea typeface="Baloo 2"/>
                  <a:cs typeface="Baloo 2"/>
                  <a:sym typeface="Baloo 2"/>
                </a:rPr>
                <a:t>CARRY-ON ITEMS</a:t>
              </a:r>
              <a:endParaRPr b="1">
                <a:solidFill>
                  <a:srgbClr val="790707"/>
                </a:solidFill>
                <a:latin typeface="Baloo 2"/>
                <a:ea typeface="Baloo 2"/>
                <a:cs typeface="Baloo 2"/>
                <a:sym typeface="Baloo 2"/>
              </a:endParaRPr>
            </a:p>
          </p:txBody>
        </p:sp>
      </p:grpSp>
      <p:sp>
        <p:nvSpPr>
          <p:cNvPr id="91" name="Google Shape;91;p13"/>
          <p:cNvSpPr txBox="1"/>
          <p:nvPr/>
        </p:nvSpPr>
        <p:spPr>
          <a:xfrm>
            <a:off x="4850738" y="7135666"/>
            <a:ext cx="2087400" cy="25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91425" wrap="square" tIns="91425">
            <a:spAutoFit/>
          </a:bodyPr>
          <a:lstStyle/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Diapers and wipes for the day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Changing pad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Diaper rash cream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Food for the day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Extra clothes for baby and caregiver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Breastfeeding and pumping supplies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First aid kit and medicine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Toys and games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  <a:p>
            <a:pPr indent="-171450" lvl="0" marL="342900" rtl="0" algn="l">
              <a:lnSpc>
                <a:spcPct val="14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unito SemiBold"/>
              <a:buChar char="❏"/>
            </a:pPr>
            <a:r>
              <a:rPr lang="en" sz="900">
                <a:solidFill>
                  <a:schemeClr val="dk1"/>
                </a:solidFill>
                <a:latin typeface="Nunito SemiBold"/>
                <a:ea typeface="Nunito SemiBold"/>
                <a:cs typeface="Nunito SemiBold"/>
                <a:sym typeface="Nunito SemiBold"/>
              </a:rPr>
              <a:t>Passports, if you're traveling internationally</a:t>
            </a:r>
            <a:endParaRPr sz="900">
              <a:solidFill>
                <a:schemeClr val="dk1"/>
              </a:solidFill>
              <a:latin typeface="Nunito SemiBold"/>
              <a:ea typeface="Nunito SemiBold"/>
              <a:cs typeface="Nunito SemiBold"/>
              <a:sym typeface="Nunito Semi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