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Merriweather Black"/>
      <p:bold r:id="rId8"/>
      <p:boldItalic r:id="rId9"/>
    </p:embeddedFont>
    <p:embeddedFont>
      <p:font typeface="Merriweather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bold.fntdata"/><Relationship Id="rId10" Type="http://schemas.openxmlformats.org/officeDocument/2006/relationships/font" Target="fonts/Merriweather-regular.fntdata"/><Relationship Id="rId13" Type="http://schemas.openxmlformats.org/officeDocument/2006/relationships/font" Target="fonts/Merriweather-boldItalic.fntdata"/><Relationship Id="rId12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erriweather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erriweather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cbfdbac21_0_1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cbfdbac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22350" y="771247"/>
            <a:ext cx="6915300" cy="1696083"/>
            <a:chOff x="322350" y="771247"/>
            <a:chExt cx="6915300" cy="1696083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1516650" y="771247"/>
              <a:ext cx="45267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In loving memory of</a:t>
              </a:r>
              <a:endParaRPr sz="18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322350" y="1198132"/>
              <a:ext cx="6915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6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B</a:t>
              </a:r>
              <a:r>
                <a:rPr lang="ru" sz="41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ENJAMIN</a:t>
              </a:r>
              <a:r>
                <a:rPr lang="ru" sz="56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 D</a:t>
              </a:r>
              <a:r>
                <a:rPr lang="ru" sz="4100">
                  <a:solidFill>
                    <a:srgbClr val="344051"/>
                  </a:solidFill>
                  <a:latin typeface="Merriweather Black"/>
                  <a:ea typeface="Merriweather Black"/>
                  <a:cs typeface="Merriweather Black"/>
                  <a:sym typeface="Merriweather Black"/>
                </a:rPr>
                <a:t>UTTON</a:t>
              </a:r>
              <a:endParaRPr sz="4100">
                <a:solidFill>
                  <a:srgbClr val="344051"/>
                </a:solidFill>
                <a:latin typeface="Merriweather Black"/>
                <a:ea typeface="Merriweather Black"/>
                <a:cs typeface="Merriweather Black"/>
                <a:sym typeface="Merriweather Black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516650" y="2064730"/>
              <a:ext cx="4526700" cy="4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January 1, 2024 - June 20, 2027</a:t>
              </a:r>
              <a:endParaRPr sz="18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322350" y="8574776"/>
            <a:ext cx="6915300" cy="1308170"/>
            <a:chOff x="322350" y="8574776"/>
            <a:chExt cx="6915300" cy="130817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322350" y="8574776"/>
              <a:ext cx="6915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9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June 25, 2027</a:t>
              </a:r>
              <a:endParaRPr b="1" sz="29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516650" y="9156347"/>
              <a:ext cx="45267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12:00 AM</a:t>
              </a:r>
              <a:endParaRPr sz="16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123 Anywhere St, Any City, ST 12345</a:t>
              </a:r>
              <a:endParaRPr sz="16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1300088" y="3434551"/>
            <a:ext cx="4959825" cy="4316551"/>
            <a:chOff x="1300088" y="3434551"/>
            <a:chExt cx="4959825" cy="4316551"/>
          </a:xfrm>
        </p:grpSpPr>
        <p:pic>
          <p:nvPicPr>
            <p:cNvPr id="62" name="Google Shape;62;p13"/>
            <p:cNvPicPr preferRelativeResize="0"/>
            <p:nvPr/>
          </p:nvPicPr>
          <p:blipFill rotWithShape="1">
            <a:blip r:embed="rId3">
              <a:alphaModFix/>
            </a:blip>
            <a:srcRect b="40952" l="31638" r="30266" t="1930"/>
            <a:stretch/>
          </p:blipFill>
          <p:spPr>
            <a:xfrm>
              <a:off x="1876050" y="3614217"/>
              <a:ext cx="3807900" cy="38079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00088" y="3434551"/>
              <a:ext cx="4959825" cy="43165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1023650" y="830800"/>
            <a:ext cx="5512800" cy="1893784"/>
            <a:chOff x="1023650" y="8671675"/>
            <a:chExt cx="5512800" cy="1893784"/>
          </a:xfrm>
        </p:grpSpPr>
        <p:sp>
          <p:nvSpPr>
            <p:cNvPr id="69" name="Google Shape;69;p14"/>
            <p:cNvSpPr txBox="1"/>
            <p:nvPr/>
          </p:nvSpPr>
          <p:spPr>
            <a:xfrm>
              <a:off x="1023650" y="8671675"/>
              <a:ext cx="551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BITUARY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1299725" y="9260159"/>
              <a:ext cx="4960500" cy="13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Dolor sit amet, consectetuer adipiscing elit, sed diam nonummy nibh euismod tincidunt ut laoreet dolore magna aliquam erat volupat. Ut wisi enim ad minim veniam, quis notrud. 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3040493"/>
            <a:ext cx="2009675" cy="4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1299725" y="3902250"/>
            <a:ext cx="4960500" cy="1591984"/>
            <a:chOff x="1299725" y="8671675"/>
            <a:chExt cx="4960500" cy="1591984"/>
          </a:xfrm>
        </p:grpSpPr>
        <p:sp>
          <p:nvSpPr>
            <p:cNvPr id="73" name="Google Shape;73;p14"/>
            <p:cNvSpPr txBox="1"/>
            <p:nvPr/>
          </p:nvSpPr>
          <p:spPr>
            <a:xfrm>
              <a:off x="1299725" y="8671675"/>
              <a:ext cx="4960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ALLBEARERS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1299725" y="9260159"/>
              <a:ext cx="4960500" cy="10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Anna Katrina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Kyrie Petrakis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Handerson</a:t>
              </a:r>
              <a:endParaRPr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5967016"/>
            <a:ext cx="2009675" cy="4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1272125" y="6677200"/>
            <a:ext cx="5015700" cy="2504002"/>
            <a:chOff x="1272125" y="6677200"/>
            <a:chExt cx="5015700" cy="2504002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1272125" y="6677200"/>
              <a:ext cx="501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2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</a:t>
              </a:r>
              <a:r>
                <a:rPr b="1" lang="ru" sz="2300"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RDER OF SERVICE</a:t>
              </a:r>
              <a:endParaRPr b="1" sz="2300">
                <a:solidFill>
                  <a:srgbClr val="34405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78" name="Google Shape;78;p14"/>
            <p:cNvGrpSpPr/>
            <p:nvPr/>
          </p:nvGrpSpPr>
          <p:grpSpPr>
            <a:xfrm>
              <a:off x="1516138" y="7272602"/>
              <a:ext cx="4527725" cy="1908600"/>
              <a:chOff x="1516262" y="7272602"/>
              <a:chExt cx="4527725" cy="1908600"/>
            </a:xfrm>
          </p:grpSpPr>
          <p:sp>
            <p:nvSpPr>
              <p:cNvPr id="79" name="Google Shape;79;p14"/>
              <p:cNvSpPr txBox="1"/>
              <p:nvPr/>
            </p:nvSpPr>
            <p:spPr>
              <a:xfrm>
                <a:off x="1516262" y="7272602"/>
                <a:ext cx="2187900" cy="19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Prayer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Speakers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Invocation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Remarks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Prelude Music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r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Closing Remarks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80" name="Google Shape;80;p14"/>
              <p:cNvSpPr txBox="1"/>
              <p:nvPr/>
            </p:nvSpPr>
            <p:spPr>
              <a:xfrm>
                <a:off x="3856087" y="7272602"/>
                <a:ext cx="2187900" cy="190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Matt Zhang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Lars Peeters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Ndemi Otieno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Yanis Petros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Margarita Perez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344051"/>
                    </a:solidFill>
                    <a:latin typeface="Merriweather"/>
                    <a:ea typeface="Merriweather"/>
                    <a:cs typeface="Merriweather"/>
                    <a:sym typeface="Merriweather"/>
                  </a:rPr>
                  <a:t>Morgan Maxwell</a:t>
                </a:r>
                <a:endParaRPr>
                  <a:solidFill>
                    <a:srgbClr val="344051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63" y="9645870"/>
            <a:ext cx="2009675" cy="4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