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Nunito ExtraLight"/>
      <p:regular r:id="rId7"/>
      <p:bold r:id="rId8"/>
      <p:italic r:id="rId9"/>
      <p:boldItalic r:id="rId10"/>
    </p:embeddedFont>
    <p:embeddedFont>
      <p:font typeface="Nunito Medium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41">
          <p15:clr>
            <a:srgbClr val="A4A3A4"/>
          </p15:clr>
        </p15:guide>
        <p15:guide id="2" pos="2608">
          <p15:clr>
            <a:srgbClr val="A4A3A4"/>
          </p15:clr>
        </p15:guide>
        <p15:guide id="3" orient="horz" pos="6432">
          <p15:clr>
            <a:srgbClr val="9AA0A6"/>
          </p15:clr>
        </p15:guide>
        <p15:guide id="4" pos="227">
          <p15:clr>
            <a:srgbClr val="9AA0A6"/>
          </p15:clr>
        </p15:guide>
        <p15:guide id="5" pos="453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41" orient="horz"/>
        <p:guide pos="2608"/>
        <p:guide pos="6432" orient="horz"/>
        <p:guide pos="227"/>
        <p:guide pos="453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Medium-regular.fntdata"/><Relationship Id="rId10" Type="http://schemas.openxmlformats.org/officeDocument/2006/relationships/font" Target="fonts/NunitoExtraLight-boldItalic.fntdata"/><Relationship Id="rId13" Type="http://schemas.openxmlformats.org/officeDocument/2006/relationships/font" Target="fonts/NunitoMedium-italic.fntdata"/><Relationship Id="rId12" Type="http://schemas.openxmlformats.org/officeDocument/2006/relationships/font" Target="fonts/Nunito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NunitoExtraLight-italic.fntdata"/><Relationship Id="rId14" Type="http://schemas.openxmlformats.org/officeDocument/2006/relationships/font" Target="fonts/Nunito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NunitoExtraLight-regular.fntdata"/><Relationship Id="rId8" Type="http://schemas.openxmlformats.org/officeDocument/2006/relationships/font" Target="fonts/NunitoExtra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4012" l="0" r="0" t="0"/>
          <a:stretch/>
        </p:blipFill>
        <p:spPr>
          <a:xfrm>
            <a:off x="3420000" y="0"/>
            <a:ext cx="4139999" cy="1026337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4140300" cy="3240300"/>
          </a:xfrm>
          <a:prstGeom prst="rect">
            <a:avLst/>
          </a:prstGeom>
          <a:solidFill>
            <a:srgbClr val="575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0" y="3240000"/>
            <a:ext cx="4140300" cy="697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9B233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40950" y="342900"/>
            <a:ext cx="35454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600">
                <a:solidFill>
                  <a:srgbClr val="F9B233"/>
                </a:solidFill>
                <a:latin typeface="Impact"/>
                <a:ea typeface="Impact"/>
                <a:cs typeface="Impact"/>
                <a:sym typeface="Impact"/>
              </a:rPr>
              <a:t>CAR</a:t>
            </a:r>
            <a:endParaRPr sz="5600">
              <a:solidFill>
                <a:srgbClr val="F9B233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600">
                <a:solidFill>
                  <a:srgbClr val="F9B233"/>
                </a:solidFill>
                <a:latin typeface="Impact"/>
                <a:ea typeface="Impact"/>
                <a:cs typeface="Impact"/>
                <a:sym typeface="Impact"/>
              </a:rPr>
              <a:t>DETAILING</a:t>
            </a:r>
            <a:endParaRPr sz="5600">
              <a:solidFill>
                <a:srgbClr val="F9B233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600">
                <a:solidFill>
                  <a:srgbClr val="F9B233"/>
                </a:solidFill>
                <a:latin typeface="Impact"/>
                <a:ea typeface="Impact"/>
                <a:cs typeface="Impact"/>
                <a:sym typeface="Impact"/>
              </a:rPr>
              <a:t>PRICE LIST</a:t>
            </a:r>
            <a:endParaRPr sz="5600">
              <a:solidFill>
                <a:srgbClr val="F9B23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50475" y="3705225"/>
            <a:ext cx="1525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575756"/>
                </a:solidFill>
                <a:latin typeface="Impact"/>
                <a:ea typeface="Impact"/>
                <a:cs typeface="Impact"/>
                <a:sym typeface="Impact"/>
              </a:rPr>
              <a:t>SMALL SUV</a:t>
            </a:r>
            <a:endParaRPr>
              <a:solidFill>
                <a:srgbClr val="57575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345745" y="4086225"/>
            <a:ext cx="3483056" cy="215400"/>
            <a:chOff x="345745" y="4086225"/>
            <a:chExt cx="3483056" cy="215400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345745" y="4086225"/>
              <a:ext cx="1425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Nunito ExtraLight"/>
                  <a:ea typeface="Nunito ExtraLight"/>
                  <a:cs typeface="Nunito ExtraLight"/>
                  <a:sym typeface="Nunito ExtraLight"/>
                </a:rPr>
                <a:t>21 POINT WASH</a:t>
              </a:r>
              <a:endParaRPr>
                <a:latin typeface="Nunito ExtraLight"/>
                <a:ea typeface="Nunito ExtraLight"/>
                <a:cs typeface="Nunito ExtraLight"/>
                <a:sym typeface="Nunito ExtraLight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2757501" y="4086225"/>
              <a:ext cx="1071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9B233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$125 - $140</a:t>
              </a:r>
              <a:endParaRPr>
                <a:solidFill>
                  <a:srgbClr val="F9B233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cxnSp>
          <p:nvCxnSpPr>
            <p:cNvPr id="62" name="Google Shape;62;p13"/>
            <p:cNvCxnSpPr/>
            <p:nvPr/>
          </p:nvCxnSpPr>
          <p:spPr>
            <a:xfrm>
              <a:off x="1785950" y="4257675"/>
              <a:ext cx="942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3" name="Google Shape;63;p13"/>
          <p:cNvGrpSpPr/>
          <p:nvPr/>
        </p:nvGrpSpPr>
        <p:grpSpPr>
          <a:xfrm>
            <a:off x="345745" y="4533888"/>
            <a:ext cx="3483056" cy="215400"/>
            <a:chOff x="345745" y="4086225"/>
            <a:chExt cx="3483056" cy="215400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345745" y="4086225"/>
              <a:ext cx="1425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Nunito ExtraLight"/>
                  <a:ea typeface="Nunito ExtraLight"/>
                  <a:cs typeface="Nunito ExtraLight"/>
                  <a:sym typeface="Nunito ExtraLight"/>
                </a:rPr>
                <a:t>LEASE RETURN</a:t>
              </a:r>
              <a:endParaRPr>
                <a:latin typeface="Nunito ExtraLight"/>
                <a:ea typeface="Nunito ExtraLight"/>
                <a:cs typeface="Nunito ExtraLight"/>
                <a:sym typeface="Nunito ExtraLight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2757501" y="4086225"/>
              <a:ext cx="1071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9B233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$175 - $225</a:t>
              </a:r>
              <a:endParaRPr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cxnSp>
          <p:nvCxnSpPr>
            <p:cNvPr id="66" name="Google Shape;66;p13"/>
            <p:cNvCxnSpPr/>
            <p:nvPr/>
          </p:nvCxnSpPr>
          <p:spPr>
            <a:xfrm>
              <a:off x="1785950" y="4257675"/>
              <a:ext cx="942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7" name="Google Shape;67;p13"/>
          <p:cNvGrpSpPr/>
          <p:nvPr/>
        </p:nvGrpSpPr>
        <p:grpSpPr>
          <a:xfrm>
            <a:off x="345745" y="4981563"/>
            <a:ext cx="3483130" cy="215413"/>
            <a:chOff x="345745" y="4086225"/>
            <a:chExt cx="3483130" cy="215413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345745" y="4086225"/>
              <a:ext cx="1425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Nunito ExtraLight"/>
                  <a:ea typeface="Nunito ExtraLight"/>
                  <a:cs typeface="Nunito ExtraLight"/>
                  <a:sym typeface="Nunito ExtraLight"/>
                </a:rPr>
                <a:t>INTERIOR DETAIL</a:t>
              </a:r>
              <a:endParaRPr>
                <a:latin typeface="Nunito ExtraLight"/>
                <a:ea typeface="Nunito ExtraLight"/>
                <a:cs typeface="Nunito ExtraLight"/>
                <a:sym typeface="Nunito ExtraLight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3357575" y="4086238"/>
              <a:ext cx="471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9B233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$175</a:t>
              </a:r>
              <a:endParaRPr>
                <a:solidFill>
                  <a:srgbClr val="F9B233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cxnSp>
          <p:nvCxnSpPr>
            <p:cNvPr id="70" name="Google Shape;70;p13"/>
            <p:cNvCxnSpPr/>
            <p:nvPr/>
          </p:nvCxnSpPr>
          <p:spPr>
            <a:xfrm>
              <a:off x="1995500" y="4262488"/>
              <a:ext cx="1295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1" name="Google Shape;71;p13"/>
          <p:cNvGrpSpPr/>
          <p:nvPr/>
        </p:nvGrpSpPr>
        <p:grpSpPr>
          <a:xfrm>
            <a:off x="345750" y="5425613"/>
            <a:ext cx="3483050" cy="461700"/>
            <a:chOff x="345750" y="4052900"/>
            <a:chExt cx="3483050" cy="461700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345750" y="4052900"/>
              <a:ext cx="1525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Nunito ExtraLight"/>
                  <a:ea typeface="Nunito ExtraLight"/>
                  <a:cs typeface="Nunito ExtraLight"/>
                  <a:sym typeface="Nunito ExtraLight"/>
                </a:rPr>
                <a:t>EXTERIOR DETAIL</a:t>
              </a:r>
              <a:endParaRPr>
                <a:latin typeface="Nunito ExtraLight"/>
                <a:ea typeface="Nunito ExtraLight"/>
                <a:cs typeface="Nunito ExtraLight"/>
                <a:sym typeface="Nunito Extra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latin typeface="Nunito ExtraLight"/>
                  <a:ea typeface="Nunito ExtraLight"/>
                  <a:cs typeface="Nunito ExtraLight"/>
                  <a:sym typeface="Nunito ExtraLight"/>
                </a:rPr>
                <a:t>(WITH CERAMIC SEALANT &amp; CLAYBAR TREATMENT)</a:t>
              </a:r>
              <a:endParaRPr sz="800">
                <a:latin typeface="Nunito ExtraLight"/>
                <a:ea typeface="Nunito ExtraLight"/>
                <a:cs typeface="Nunito ExtraLight"/>
                <a:sym typeface="Nunito ExtraLight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3367100" y="4171963"/>
              <a:ext cx="461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9B233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$225</a:t>
              </a:r>
              <a:endParaRPr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cxnSp>
          <p:nvCxnSpPr>
            <p:cNvPr id="74" name="Google Shape;74;p13"/>
            <p:cNvCxnSpPr/>
            <p:nvPr/>
          </p:nvCxnSpPr>
          <p:spPr>
            <a:xfrm>
              <a:off x="2026925" y="4348175"/>
              <a:ext cx="1263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5" name="Google Shape;75;p13"/>
          <p:cNvGrpSpPr/>
          <p:nvPr/>
        </p:nvGrpSpPr>
        <p:grpSpPr>
          <a:xfrm>
            <a:off x="345745" y="6068538"/>
            <a:ext cx="3483130" cy="215413"/>
            <a:chOff x="345745" y="4086225"/>
            <a:chExt cx="3483130" cy="215413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345745" y="4086225"/>
              <a:ext cx="1425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Nunito ExtraLight"/>
                  <a:ea typeface="Nunito ExtraLight"/>
                  <a:cs typeface="Nunito ExtraLight"/>
                  <a:sym typeface="Nunito ExtraLight"/>
                </a:rPr>
                <a:t>FULL DETAIL</a:t>
              </a:r>
              <a:endParaRPr>
                <a:latin typeface="Nunito ExtraLight"/>
                <a:ea typeface="Nunito ExtraLight"/>
                <a:cs typeface="Nunito ExtraLight"/>
                <a:sym typeface="Nunito ExtraLight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3281375" y="4086238"/>
              <a:ext cx="547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9B233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$375</a:t>
              </a:r>
              <a:endParaRPr>
                <a:solidFill>
                  <a:srgbClr val="F9B233"/>
                </a:solidFill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cxnSp>
          <p:nvCxnSpPr>
            <p:cNvPr id="78" name="Google Shape;78;p13"/>
            <p:cNvCxnSpPr/>
            <p:nvPr/>
          </p:nvCxnSpPr>
          <p:spPr>
            <a:xfrm flipH="1" rot="10800000">
              <a:off x="1643075" y="4257738"/>
              <a:ext cx="1509600" cy="3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9" name="Google Shape;79;p13"/>
          <p:cNvSpPr txBox="1"/>
          <p:nvPr/>
        </p:nvSpPr>
        <p:spPr>
          <a:xfrm>
            <a:off x="350475" y="6900863"/>
            <a:ext cx="1525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575756"/>
                </a:solidFill>
                <a:latin typeface="Impact"/>
                <a:ea typeface="Impact"/>
                <a:cs typeface="Impact"/>
                <a:sym typeface="Impact"/>
              </a:rPr>
              <a:t>SUV</a:t>
            </a:r>
            <a:endParaRPr>
              <a:solidFill>
                <a:srgbClr val="57575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80" name="Google Shape;80;p13"/>
          <p:cNvGrpSpPr/>
          <p:nvPr/>
        </p:nvGrpSpPr>
        <p:grpSpPr>
          <a:xfrm>
            <a:off x="345745" y="7281863"/>
            <a:ext cx="3483056" cy="215400"/>
            <a:chOff x="345745" y="4086225"/>
            <a:chExt cx="3483056" cy="215400"/>
          </a:xfrm>
        </p:grpSpPr>
        <p:sp>
          <p:nvSpPr>
            <p:cNvPr id="81" name="Google Shape;81;p13"/>
            <p:cNvSpPr txBox="1"/>
            <p:nvPr/>
          </p:nvSpPr>
          <p:spPr>
            <a:xfrm>
              <a:off x="345745" y="4086225"/>
              <a:ext cx="1425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Nunito ExtraLight"/>
                  <a:ea typeface="Nunito ExtraLight"/>
                  <a:cs typeface="Nunito ExtraLight"/>
                  <a:sym typeface="Nunito ExtraLight"/>
                </a:rPr>
                <a:t>21 POINT WASH</a:t>
              </a:r>
              <a:endParaRPr>
                <a:latin typeface="Nunito ExtraLight"/>
                <a:ea typeface="Nunito ExtraLight"/>
                <a:cs typeface="Nunito ExtraLight"/>
                <a:sym typeface="Nunito ExtraLight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2757501" y="4086225"/>
              <a:ext cx="1071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9B233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$125 - $140</a:t>
              </a:r>
              <a:endParaRPr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cxnSp>
          <p:nvCxnSpPr>
            <p:cNvPr id="83" name="Google Shape;83;p13"/>
            <p:cNvCxnSpPr/>
            <p:nvPr/>
          </p:nvCxnSpPr>
          <p:spPr>
            <a:xfrm>
              <a:off x="1785950" y="4257675"/>
              <a:ext cx="942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4" name="Google Shape;84;p13"/>
          <p:cNvGrpSpPr/>
          <p:nvPr/>
        </p:nvGrpSpPr>
        <p:grpSpPr>
          <a:xfrm>
            <a:off x="345745" y="7729525"/>
            <a:ext cx="3483056" cy="215400"/>
            <a:chOff x="345745" y="4086225"/>
            <a:chExt cx="3483056" cy="215400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345745" y="4086225"/>
              <a:ext cx="1425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Nunito ExtraLight"/>
                  <a:ea typeface="Nunito ExtraLight"/>
                  <a:cs typeface="Nunito ExtraLight"/>
                  <a:sym typeface="Nunito ExtraLight"/>
                </a:rPr>
                <a:t>LEASE RETURN</a:t>
              </a:r>
              <a:endParaRPr>
                <a:latin typeface="Nunito ExtraLight"/>
                <a:ea typeface="Nunito ExtraLight"/>
                <a:cs typeface="Nunito ExtraLight"/>
                <a:sym typeface="Nunito ExtraLight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2757501" y="4086225"/>
              <a:ext cx="1071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9B233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$175 - $225</a:t>
              </a:r>
              <a:endParaRPr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cxnSp>
          <p:nvCxnSpPr>
            <p:cNvPr id="87" name="Google Shape;87;p13"/>
            <p:cNvCxnSpPr/>
            <p:nvPr/>
          </p:nvCxnSpPr>
          <p:spPr>
            <a:xfrm>
              <a:off x="1785950" y="4257675"/>
              <a:ext cx="942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8" name="Google Shape;88;p13"/>
          <p:cNvGrpSpPr/>
          <p:nvPr/>
        </p:nvGrpSpPr>
        <p:grpSpPr>
          <a:xfrm>
            <a:off x="345745" y="8177200"/>
            <a:ext cx="3483130" cy="215413"/>
            <a:chOff x="345745" y="4086225"/>
            <a:chExt cx="3483130" cy="215413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345745" y="4086225"/>
              <a:ext cx="1425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Nunito ExtraLight"/>
                  <a:ea typeface="Nunito ExtraLight"/>
                  <a:cs typeface="Nunito ExtraLight"/>
                  <a:sym typeface="Nunito ExtraLight"/>
                </a:rPr>
                <a:t>INTERIOR DETAIL</a:t>
              </a:r>
              <a:endParaRPr>
                <a:latin typeface="Nunito ExtraLight"/>
                <a:ea typeface="Nunito ExtraLight"/>
                <a:cs typeface="Nunito ExtraLight"/>
                <a:sym typeface="Nunito ExtraLight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3357575" y="4086238"/>
              <a:ext cx="471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9B233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$175</a:t>
              </a:r>
              <a:endParaRPr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cxnSp>
          <p:nvCxnSpPr>
            <p:cNvPr id="91" name="Google Shape;91;p13"/>
            <p:cNvCxnSpPr/>
            <p:nvPr/>
          </p:nvCxnSpPr>
          <p:spPr>
            <a:xfrm>
              <a:off x="1995500" y="4262488"/>
              <a:ext cx="1295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2" name="Google Shape;92;p13"/>
          <p:cNvGrpSpPr/>
          <p:nvPr/>
        </p:nvGrpSpPr>
        <p:grpSpPr>
          <a:xfrm>
            <a:off x="345750" y="8621250"/>
            <a:ext cx="3483050" cy="461700"/>
            <a:chOff x="345750" y="4052900"/>
            <a:chExt cx="3483050" cy="461700"/>
          </a:xfrm>
        </p:grpSpPr>
        <p:sp>
          <p:nvSpPr>
            <p:cNvPr id="93" name="Google Shape;93;p13"/>
            <p:cNvSpPr txBox="1"/>
            <p:nvPr/>
          </p:nvSpPr>
          <p:spPr>
            <a:xfrm>
              <a:off x="345750" y="4052900"/>
              <a:ext cx="1525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Nunito ExtraLight"/>
                  <a:ea typeface="Nunito ExtraLight"/>
                  <a:cs typeface="Nunito ExtraLight"/>
                  <a:sym typeface="Nunito ExtraLight"/>
                </a:rPr>
                <a:t>EXTERIOR DETAIL</a:t>
              </a:r>
              <a:endParaRPr>
                <a:latin typeface="Nunito ExtraLight"/>
                <a:ea typeface="Nunito ExtraLight"/>
                <a:cs typeface="Nunito ExtraLight"/>
                <a:sym typeface="Nunito Extra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latin typeface="Nunito ExtraLight"/>
                  <a:ea typeface="Nunito ExtraLight"/>
                  <a:cs typeface="Nunito ExtraLight"/>
                  <a:sym typeface="Nunito ExtraLight"/>
                </a:rPr>
                <a:t>(WITH CERAMIC SEALANT &amp; CLAYBAR TREATMENT)</a:t>
              </a:r>
              <a:endParaRPr sz="800">
                <a:latin typeface="Nunito ExtraLight"/>
                <a:ea typeface="Nunito ExtraLight"/>
                <a:cs typeface="Nunito ExtraLight"/>
                <a:sym typeface="Nunito ExtraLight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3367100" y="4171963"/>
              <a:ext cx="461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9B233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$225</a:t>
              </a:r>
              <a:endParaRPr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cxnSp>
          <p:nvCxnSpPr>
            <p:cNvPr id="95" name="Google Shape;95;p13"/>
            <p:cNvCxnSpPr/>
            <p:nvPr/>
          </p:nvCxnSpPr>
          <p:spPr>
            <a:xfrm>
              <a:off x="2026925" y="4348175"/>
              <a:ext cx="1263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6" name="Google Shape;96;p13"/>
          <p:cNvGrpSpPr/>
          <p:nvPr/>
        </p:nvGrpSpPr>
        <p:grpSpPr>
          <a:xfrm>
            <a:off x="345745" y="9264175"/>
            <a:ext cx="3483130" cy="215413"/>
            <a:chOff x="345745" y="4086225"/>
            <a:chExt cx="3483130" cy="215413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345745" y="4086225"/>
              <a:ext cx="1425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Nunito ExtraLight"/>
                  <a:ea typeface="Nunito ExtraLight"/>
                  <a:cs typeface="Nunito ExtraLight"/>
                  <a:sym typeface="Nunito ExtraLight"/>
                </a:rPr>
                <a:t>FULL DETAIL</a:t>
              </a:r>
              <a:endParaRPr>
                <a:latin typeface="Nunito ExtraLight"/>
                <a:ea typeface="Nunito ExtraLight"/>
                <a:cs typeface="Nunito ExtraLight"/>
                <a:sym typeface="Nunito ExtraLight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3281375" y="4086238"/>
              <a:ext cx="547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9B233"/>
                  </a:solidFill>
                  <a:latin typeface="Nunito Medium"/>
                  <a:ea typeface="Nunito Medium"/>
                  <a:cs typeface="Nunito Medium"/>
                  <a:sym typeface="Nunito Medium"/>
                </a:rPr>
                <a:t>$375</a:t>
              </a:r>
              <a:endParaRPr>
                <a:latin typeface="Nunito Medium"/>
                <a:ea typeface="Nunito Medium"/>
                <a:cs typeface="Nunito Medium"/>
                <a:sym typeface="Nunito Medium"/>
              </a:endParaRPr>
            </a:p>
          </p:txBody>
        </p:sp>
        <p:cxnSp>
          <p:nvCxnSpPr>
            <p:cNvPr id="99" name="Google Shape;99;p13"/>
            <p:cNvCxnSpPr/>
            <p:nvPr/>
          </p:nvCxnSpPr>
          <p:spPr>
            <a:xfrm flipH="1" rot="10800000">
              <a:off x="1643075" y="4257738"/>
              <a:ext cx="1509600" cy="3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0" name="Google Shape;100;p13"/>
          <p:cNvSpPr txBox="1"/>
          <p:nvPr/>
        </p:nvSpPr>
        <p:spPr>
          <a:xfrm>
            <a:off x="328619" y="10344150"/>
            <a:ext cx="1433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Nunito ExtraLight"/>
                <a:ea typeface="Nunito ExtraLight"/>
                <a:cs typeface="Nunito ExtraLight"/>
                <a:sym typeface="Nunito ExtraLight"/>
              </a:rPr>
              <a:t>+00123456789</a:t>
            </a:r>
            <a:endParaRPr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3063294" y="10344150"/>
            <a:ext cx="1433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Nunito ExtraLight"/>
                <a:ea typeface="Nunito ExtraLight"/>
                <a:cs typeface="Nunito ExtraLight"/>
                <a:sym typeface="Nunito ExtraLight"/>
              </a:rPr>
              <a:t>GDOC.IO</a:t>
            </a:r>
            <a:endParaRPr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829200" y="0"/>
            <a:ext cx="370800" cy="374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9123" y="10355298"/>
            <a:ext cx="170876" cy="1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3149" y="10355298"/>
            <a:ext cx="166494" cy="1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1006" y="10355300"/>
            <a:ext cx="196754" cy="17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/>
          <p:nvPr/>
        </p:nvSpPr>
        <p:spPr>
          <a:xfrm>
            <a:off x="0" y="10210800"/>
            <a:ext cx="7560000" cy="48900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