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Jost"/>
      <p:regular r:id="rId11"/>
      <p:bold r:id="rId12"/>
      <p:italic r:id="rId13"/>
      <p:boldItalic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Jost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51">
          <p15:clr>
            <a:srgbClr val="747775"/>
          </p15:clr>
        </p15:guide>
        <p15:guide id="2" pos="4511">
          <p15:clr>
            <a:srgbClr val="747775"/>
          </p15:clr>
        </p15:guide>
        <p15:guide id="3" pos="1594">
          <p15:clr>
            <a:srgbClr val="747775"/>
          </p15:clr>
        </p15:guide>
        <p15:guide id="4" pos="2593">
          <p15:clr>
            <a:srgbClr val="747775"/>
          </p15:clr>
        </p15:guide>
        <p15:guide id="5" pos="3522">
          <p15:clr>
            <a:srgbClr val="747775"/>
          </p15:clr>
        </p15:guide>
        <p15:guide id="6" orient="horz" pos="2891">
          <p15:clr>
            <a:srgbClr val="747775"/>
          </p15:clr>
        </p15:guide>
        <p15:guide id="7" orient="horz" pos="3288">
          <p15:clr>
            <a:srgbClr val="747775"/>
          </p15:clr>
        </p15:guide>
        <p15:guide id="8" orient="horz" pos="566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1"/>
        <p:guide pos="4511"/>
        <p:guide pos="1594"/>
        <p:guide pos="2593"/>
        <p:guide pos="3522"/>
        <p:guide pos="2891" orient="horz"/>
        <p:guide pos="3288" orient="horz"/>
        <p:guide pos="566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tSemiBold-bold.fntdata"/><Relationship Id="rId11" Type="http://schemas.openxmlformats.org/officeDocument/2006/relationships/font" Target="fonts/Jost-regular.fntdata"/><Relationship Id="rId22" Type="http://schemas.openxmlformats.org/officeDocument/2006/relationships/font" Target="fonts/JostSemiBold-boldItalic.fntdata"/><Relationship Id="rId10" Type="http://schemas.openxmlformats.org/officeDocument/2006/relationships/font" Target="fonts/Poppins-boldItalic.fntdata"/><Relationship Id="rId21" Type="http://schemas.openxmlformats.org/officeDocument/2006/relationships/font" Target="fonts/JostSemiBold-italic.fntdata"/><Relationship Id="rId13" Type="http://schemas.openxmlformats.org/officeDocument/2006/relationships/font" Target="fonts/Jost-italic.fntdata"/><Relationship Id="rId12" Type="http://schemas.openxmlformats.org/officeDocument/2006/relationships/font" Target="fonts/Jos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Medium-regular.fntdata"/><Relationship Id="rId14" Type="http://schemas.openxmlformats.org/officeDocument/2006/relationships/font" Target="fonts/Jost-boldItalic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ostSemiBold-regular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400"/>
            <a:ext cx="7560000" cy="10692600"/>
          </a:xfrm>
          <a:prstGeom prst="rect">
            <a:avLst/>
          </a:prstGeom>
          <a:solidFill>
            <a:srgbClr val="0303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3"/>
            <a:ext cx="7560003" cy="5710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3369800" y="-29875"/>
            <a:ext cx="4225200" cy="3957900"/>
          </a:xfrm>
          <a:prstGeom prst="straightConnector1">
            <a:avLst/>
          </a:prstGeom>
          <a:noFill/>
          <a:ln cap="flat" cmpd="sng" w="76200">
            <a:solidFill>
              <a:srgbClr val="FDE41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2031450" y="10174775"/>
            <a:ext cx="1116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DE412"/>
                </a:solidFill>
                <a:latin typeface="Poppins"/>
                <a:ea typeface="Poppins"/>
                <a:cs typeface="Poppins"/>
                <a:sym typeface="Poppins"/>
              </a:rPr>
              <a:t>autofix.com</a:t>
            </a:r>
            <a:endParaRPr sz="1300">
              <a:solidFill>
                <a:srgbClr val="FDE4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399150" y="4590000"/>
            <a:ext cx="6761850" cy="4410000"/>
            <a:chOff x="399150" y="4590000"/>
            <a:chExt cx="6761850" cy="4410000"/>
          </a:xfrm>
        </p:grpSpPr>
        <p:sp>
          <p:nvSpPr>
            <p:cNvPr id="59" name="Google Shape;59;p13"/>
            <p:cNvSpPr/>
            <p:nvPr/>
          </p:nvSpPr>
          <p:spPr>
            <a:xfrm>
              <a:off x="399150" y="4590000"/>
              <a:ext cx="6761700" cy="6297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99150" y="4590000"/>
              <a:ext cx="2130900" cy="44100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530050" y="4590000"/>
              <a:ext cx="1586100" cy="44100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116450" y="4590000"/>
              <a:ext cx="1474200" cy="44100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5590500" y="4590000"/>
              <a:ext cx="1570500" cy="44100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401400" y="95225"/>
            <a:ext cx="2898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800">
                <a:solidFill>
                  <a:schemeClr val="lt1"/>
                </a:solidFill>
                <a:latin typeface="Jost SemiBold"/>
                <a:ea typeface="Jost SemiBold"/>
                <a:cs typeface="Jost SemiBold"/>
                <a:sym typeface="Jost SemiBold"/>
              </a:rPr>
              <a:t>AUTO</a:t>
            </a:r>
            <a:endParaRPr sz="7800">
              <a:solidFill>
                <a:schemeClr val="lt1"/>
              </a:solidFill>
              <a:latin typeface="Jost SemiBold"/>
              <a:ea typeface="Jost SemiBold"/>
              <a:cs typeface="Jost SemiBold"/>
              <a:sym typeface="Jost SemiBo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90224"/>
            <a:ext cx="6675999" cy="345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01400" y="1115775"/>
            <a:ext cx="3469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DE41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 E T A I L  P R I C E  L I S T</a:t>
            </a:r>
            <a:endParaRPr sz="1700">
              <a:solidFill>
                <a:srgbClr val="FDE41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01400" y="3796375"/>
            <a:ext cx="142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Name: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01400" y="4102543"/>
            <a:ext cx="142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Invoice</a:t>
            </a:r>
            <a:r>
              <a:rPr lang="ru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NR: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097096" y="3796375"/>
            <a:ext cx="142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Date: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097096" y="4102543"/>
            <a:ext cx="142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Due Date: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6208350" y="360340"/>
            <a:ext cx="959406" cy="485560"/>
            <a:chOff x="6208350" y="360340"/>
            <a:chExt cx="959406" cy="48556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6208356" y="599600"/>
              <a:ext cx="959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rPr>
                <a:t>AUTO</a:t>
              </a:r>
              <a:r>
                <a:rPr lang="ru" sz="1600">
                  <a:solidFill>
                    <a:schemeClr val="lt1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FIX</a:t>
              </a:r>
              <a:endParaRPr sz="1600">
                <a:solidFill>
                  <a:schemeClr val="lt1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pic>
          <p:nvPicPr>
            <p:cNvPr id="73" name="Google Shape;7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08350" y="360340"/>
              <a:ext cx="822950" cy="2019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3"/>
          <p:cNvSpPr txBox="1"/>
          <p:nvPr/>
        </p:nvSpPr>
        <p:spPr>
          <a:xfrm>
            <a:off x="653926" y="4781300"/>
            <a:ext cx="1767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530200" y="4781300"/>
            <a:ext cx="1586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QTY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116300" y="4781300"/>
            <a:ext cx="1474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5590500" y="4781300"/>
            <a:ext cx="157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TOTAL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653926" y="5389166"/>
            <a:ext cx="176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BASIC WASH AND DRY: 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530200" y="5389173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4116300" y="5389175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$25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590500" y="5389175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$25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653926" y="5800816"/>
            <a:ext cx="17679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PREMIUM WASH, WAX, AND POLISH: 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530200" y="5898166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4116300" y="5898166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590500" y="5898166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$50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653926" y="6389541"/>
            <a:ext cx="176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CLAY BAR TREATMENT: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530200" y="6389548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116300" y="6389550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$80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590500" y="6389550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$80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53926" y="6801191"/>
            <a:ext cx="17679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HEADLIGHT 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RESTORATION: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530200" y="6898541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116300" y="6898541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$40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590500" y="6898541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$40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53926" y="7389921"/>
            <a:ext cx="176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CERAMIC COATING: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530200" y="7389921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4116300" y="7389921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$200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590500" y="7389921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$200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53926" y="7854191"/>
            <a:ext cx="17679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PAINT PROTECTION FILM APPLICATION: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530200" y="7951541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116300" y="7951541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$300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5590500" y="7951541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$300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653926" y="8442916"/>
            <a:ext cx="17679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VACUUMING AND DUSTING: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30200" y="8540266"/>
            <a:ext cx="158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4116300" y="8540266"/>
            <a:ext cx="1474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$30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5590500" y="8540266"/>
            <a:ext cx="1570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$30</a:t>
            </a: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399150" y="9226764"/>
            <a:ext cx="2451300" cy="732061"/>
            <a:chOff x="399150" y="9226764"/>
            <a:chExt cx="2451300" cy="732061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399151" y="9226764"/>
              <a:ext cx="1767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PAYMENT METHOD</a:t>
              </a:r>
              <a:endParaRPr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399150" y="9492745"/>
              <a:ext cx="2451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BANKNAME:</a:t>
              </a:r>
              <a:r>
                <a:rPr lang="ru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bankname.com</a:t>
              </a:r>
              <a:endParaRPr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399150" y="9758725"/>
              <a:ext cx="2451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ACCOUNT NO: 7489506985</a:t>
              </a:r>
              <a:endParaRPr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0" name="Google Shape;110;p13"/>
          <p:cNvSpPr txBox="1"/>
          <p:nvPr/>
        </p:nvSpPr>
        <p:spPr>
          <a:xfrm>
            <a:off x="5399850" y="9226764"/>
            <a:ext cx="1767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TOTAL DUE: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716450" y="9576597"/>
            <a:ext cx="24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USD: $725</a:t>
            </a:r>
            <a:endParaRPr sz="2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99150" y="10174775"/>
            <a:ext cx="1632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DE412"/>
                </a:solidFill>
                <a:latin typeface="Poppins"/>
                <a:ea typeface="Poppins"/>
                <a:cs typeface="Poppins"/>
                <a:sym typeface="Poppins"/>
              </a:rPr>
              <a:t>+4567 7464 75 45</a:t>
            </a:r>
            <a:endParaRPr sz="1300">
              <a:solidFill>
                <a:srgbClr val="FDE4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3" name="Google Shape;113;p13"/>
          <p:cNvCxnSpPr/>
          <p:nvPr/>
        </p:nvCxnSpPr>
        <p:spPr>
          <a:xfrm>
            <a:off x="2033425" y="10186779"/>
            <a:ext cx="0" cy="176100"/>
          </a:xfrm>
          <a:prstGeom prst="straightConnector1">
            <a:avLst/>
          </a:prstGeom>
          <a:noFill/>
          <a:ln cap="flat" cmpd="sng" w="9525">
            <a:solidFill>
              <a:srgbClr val="FDE41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3148650" y="10186779"/>
            <a:ext cx="0" cy="176100"/>
          </a:xfrm>
          <a:prstGeom prst="straightConnector1">
            <a:avLst/>
          </a:prstGeom>
          <a:noFill/>
          <a:ln cap="flat" cmpd="sng" w="9525">
            <a:solidFill>
              <a:srgbClr val="FDE41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3"/>
          <p:cNvSpPr txBox="1"/>
          <p:nvPr/>
        </p:nvSpPr>
        <p:spPr>
          <a:xfrm>
            <a:off x="3148950" y="10174775"/>
            <a:ext cx="3837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DE412"/>
                </a:solidFill>
                <a:latin typeface="Poppins"/>
                <a:ea typeface="Poppins"/>
                <a:cs typeface="Poppins"/>
                <a:sym typeface="Poppins"/>
              </a:rPr>
              <a:t>Oak Street, Riverside, CA 92501, United States</a:t>
            </a:r>
            <a:endParaRPr sz="1300">
              <a:solidFill>
                <a:srgbClr val="FDE4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6" name="Google Shape;116;p13"/>
          <p:cNvCxnSpPr/>
          <p:nvPr/>
        </p:nvCxnSpPr>
        <p:spPr>
          <a:xfrm>
            <a:off x="4575450" y="-29875"/>
            <a:ext cx="1811400" cy="1702200"/>
          </a:xfrm>
          <a:prstGeom prst="straightConnector1">
            <a:avLst/>
          </a:prstGeom>
          <a:noFill/>
          <a:ln cap="flat" cmpd="sng" w="76200">
            <a:solidFill>
              <a:srgbClr val="FDE41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3"/>
          <p:cNvSpPr/>
          <p:nvPr/>
        </p:nvSpPr>
        <p:spPr>
          <a:xfrm>
            <a:off x="400750" y="4599875"/>
            <a:ext cx="6762000" cy="307800"/>
          </a:xfrm>
          <a:prstGeom prst="rect">
            <a:avLst/>
          </a:prstGeom>
          <a:gradFill>
            <a:gsLst>
              <a:gs pos="0">
                <a:srgbClr val="FDE412">
                  <a:alpha val="34901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