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260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AUGUST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13" name="Google Shape;113;p13"/>
          <p:cNvSpPr txBox="1"/>
          <p:nvPr/>
        </p:nvSpPr>
        <p:spPr>
          <a:xfrm>
            <a:off x="1033463" y="521274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1962163" y="521274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2876563" y="521274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3805263" y="521274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4743475" y="521274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5634063" y="521274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6538950" y="521274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29" name="Google Shape;129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0" name="Google Shape;130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36" name="Google Shape;136;p13"/>
          <p:cNvSpPr txBox="1"/>
          <p:nvPr/>
        </p:nvSpPr>
        <p:spPr>
          <a:xfrm>
            <a:off x="10334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19621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28765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38052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4743475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grpSp>
        <p:nvGrpSpPr>
          <p:cNvPr id="141" name="Google Shape;141;p13"/>
          <p:cNvGrpSpPr/>
          <p:nvPr/>
        </p:nvGrpSpPr>
        <p:grpSpPr>
          <a:xfrm>
            <a:off x="4743475" y="2173189"/>
            <a:ext cx="2162075" cy="231000"/>
            <a:chOff x="4743475" y="3171838"/>
            <a:chExt cx="2162075" cy="231000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45" name="Google Shape;145;p13"/>
          <p:cNvSpPr txBox="1"/>
          <p:nvPr/>
        </p:nvSpPr>
        <p:spPr>
          <a:xfrm>
            <a:off x="56340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6538950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