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ABeeZee"/>
      <p:regular r:id="rId8"/>
      <p:italic r:id="rId9"/>
    </p:embeddedFont>
    <p:embeddedFont>
      <p:font typeface="DM Sa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DMSans-bold.fntdata"/><Relationship Id="rId10" Type="http://schemas.openxmlformats.org/officeDocument/2006/relationships/font" Target="fonts/DMSans-regular.fntdata"/><Relationship Id="rId13" Type="http://schemas.openxmlformats.org/officeDocument/2006/relationships/font" Target="fonts/DMSans-boldItalic.fntdata"/><Relationship Id="rId12" Type="http://schemas.openxmlformats.org/officeDocument/2006/relationships/font" Target="fonts/DMSa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BeeZe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ABeeZe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0a85329c68_0_16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0a85329c6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34567" t="0"/>
          <a:stretch/>
        </p:blipFill>
        <p:spPr>
          <a:xfrm>
            <a:off x="1397679" y="0"/>
            <a:ext cx="1802726" cy="1835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 flipH="1" rot="-5400000">
            <a:off x="182839" y="-160704"/>
            <a:ext cx="1836000" cy="2157408"/>
          </a:xfrm>
          <a:prstGeom prst="flowChartDocumen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 flipH="1" rot="-5400000">
            <a:off x="160704" y="-160704"/>
            <a:ext cx="1836000" cy="2157408"/>
          </a:xfrm>
          <a:prstGeom prst="flowChartDocument">
            <a:avLst/>
          </a:prstGeom>
          <a:solidFill>
            <a:srgbClr val="161A2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7350" y="0"/>
            <a:ext cx="1498345" cy="183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56626" y="459597"/>
            <a:ext cx="16203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6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GRANT</a:t>
            </a:r>
            <a:endParaRPr b="1" sz="1600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BREITENBERG</a:t>
            </a:r>
            <a:endParaRPr b="1" sz="1600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84426" y="1045163"/>
            <a:ext cx="1364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ED7D22"/>
                </a:solidFill>
                <a:latin typeface="DM Sans"/>
                <a:ea typeface="DM Sans"/>
                <a:cs typeface="DM Sans"/>
                <a:sym typeface="DM Sans"/>
              </a:rPr>
              <a:t>lawyer &amp; attorney</a:t>
            </a:r>
            <a:endParaRPr sz="1100">
              <a:solidFill>
                <a:srgbClr val="ED7D2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803276" y="1267425"/>
            <a:ext cx="327000" cy="0"/>
          </a:xfrm>
          <a:prstGeom prst="straightConnector1">
            <a:avLst/>
          </a:prstGeom>
          <a:noFill/>
          <a:ln cap="flat" cmpd="sng" w="9525">
            <a:solidFill>
              <a:srgbClr val="ED7D2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 amt="50000"/>
          </a:blip>
          <a:srcRect b="501" l="0" r="0" t="1121"/>
          <a:stretch/>
        </p:blipFill>
        <p:spPr>
          <a:xfrm>
            <a:off x="784300" y="0"/>
            <a:ext cx="1523125" cy="183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553350" y="404427"/>
            <a:ext cx="20937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solidFill>
                  <a:srgbClr val="161A2D"/>
                </a:solidFill>
                <a:latin typeface="DM Sans"/>
                <a:ea typeface="DM Sans"/>
                <a:cs typeface="DM Sans"/>
                <a:sym typeface="DM Sans"/>
              </a:rPr>
              <a:t>GRANT BREITENBERG</a:t>
            </a:r>
            <a:endParaRPr b="1" sz="1300">
              <a:solidFill>
                <a:srgbClr val="161A2D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917851" y="618735"/>
            <a:ext cx="13647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ED7D22"/>
                </a:solidFill>
                <a:latin typeface="DM Sans"/>
                <a:ea typeface="DM Sans"/>
                <a:cs typeface="DM Sans"/>
                <a:sym typeface="DM Sans"/>
              </a:rPr>
              <a:t>lawyer &amp; attorney</a:t>
            </a:r>
            <a:endParaRPr sz="900">
              <a:solidFill>
                <a:srgbClr val="ED7D2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cxnSp>
        <p:nvCxnSpPr>
          <p:cNvPr id="68" name="Google Shape;68;p14"/>
          <p:cNvCxnSpPr/>
          <p:nvPr/>
        </p:nvCxnSpPr>
        <p:spPr>
          <a:xfrm>
            <a:off x="1436701" y="817306"/>
            <a:ext cx="327000" cy="0"/>
          </a:xfrm>
          <a:prstGeom prst="straightConnector1">
            <a:avLst/>
          </a:prstGeom>
          <a:noFill/>
          <a:ln cap="flat" cmpd="sng" w="9525">
            <a:solidFill>
              <a:srgbClr val="ED7D2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9" name="Google Shape;69;p14"/>
          <p:cNvSpPr txBox="1"/>
          <p:nvPr/>
        </p:nvSpPr>
        <p:spPr>
          <a:xfrm>
            <a:off x="135962" y="878150"/>
            <a:ext cx="2915400" cy="5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700">
                <a:solidFill>
                  <a:srgbClr val="161A2D"/>
                </a:solidFill>
                <a:latin typeface="ABeeZee"/>
                <a:ea typeface="ABeeZee"/>
                <a:cs typeface="ABeeZee"/>
                <a:sym typeface="ABeeZee"/>
              </a:rPr>
              <a:t>Mobile: 012-345-6789</a:t>
            </a:r>
            <a:endParaRPr sz="700">
              <a:solidFill>
                <a:srgbClr val="161A2D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700">
                <a:solidFill>
                  <a:srgbClr val="161A2D"/>
                </a:solidFill>
                <a:latin typeface="ABeeZee"/>
                <a:ea typeface="ABeeZee"/>
                <a:cs typeface="ABeeZee"/>
                <a:sym typeface="ABeeZee"/>
              </a:rPr>
              <a:t>Website: example.com</a:t>
            </a:r>
            <a:endParaRPr sz="700">
              <a:solidFill>
                <a:srgbClr val="161A2D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700">
                <a:solidFill>
                  <a:srgbClr val="161A2D"/>
                </a:solidFill>
                <a:latin typeface="ABeeZee"/>
                <a:ea typeface="ABeeZee"/>
                <a:cs typeface="ABeeZee"/>
                <a:sym typeface="ABeeZee"/>
              </a:rPr>
              <a:t>Email: example@mail.com</a:t>
            </a:r>
            <a:endParaRPr sz="700">
              <a:solidFill>
                <a:srgbClr val="161A2D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161A2D"/>
                </a:solidFill>
                <a:latin typeface="ABeeZee"/>
                <a:ea typeface="ABeeZee"/>
                <a:cs typeface="ABeeZee"/>
                <a:sym typeface="ABeeZee"/>
              </a:rPr>
              <a:t>Address: 5703 Rippin Crescent Apt, Bilzen 57073-7014</a:t>
            </a:r>
            <a:endParaRPr sz="700">
              <a:solidFill>
                <a:srgbClr val="161A2D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