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836000" cx="3200400"/>
  <p:notesSz cx="6858000" cy="9144000"/>
  <p:embeddedFontLst>
    <p:embeddedFont>
      <p:font typeface="Raleway"/>
      <p:regular r:id="rId8"/>
      <p:bold r:id="rId9"/>
      <p:italic r:id="rId10"/>
      <p:boldItalic r:id="rId11"/>
    </p:embeddedFont>
    <p:embeddedFont>
      <p:font typeface="Dancing Script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8">
          <p15:clr>
            <a:srgbClr val="A4A3A4"/>
          </p15:clr>
        </p15:guide>
        <p15:guide id="2" pos="10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8" orient="horz"/>
        <p:guide pos="10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Italic.fntdata"/><Relationship Id="rId10" Type="http://schemas.openxmlformats.org/officeDocument/2006/relationships/font" Target="fonts/Raleway-italic.fntdata"/><Relationship Id="rId13" Type="http://schemas.openxmlformats.org/officeDocument/2006/relationships/font" Target="fonts/DancingScript-bold.fntdata"/><Relationship Id="rId12" Type="http://schemas.openxmlformats.org/officeDocument/2006/relationships/font" Target="fonts/DancingScrip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40692" y="685800"/>
            <a:ext cx="5977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440692" y="685800"/>
            <a:ext cx="5977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745c38765_0_7:notes"/>
          <p:cNvSpPr/>
          <p:nvPr>
            <p:ph idx="2" type="sldImg"/>
          </p:nvPr>
        </p:nvSpPr>
        <p:spPr>
          <a:xfrm>
            <a:off x="440692" y="685800"/>
            <a:ext cx="5977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745c3876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9098" y="265780"/>
            <a:ext cx="2982300" cy="7326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09095" y="1011656"/>
            <a:ext cx="2982300" cy="2829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09095" y="394837"/>
            <a:ext cx="2982300" cy="7008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09095" y="1125204"/>
            <a:ext cx="2982300" cy="4644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6700" lvl="0" marL="4572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09095" y="767757"/>
            <a:ext cx="2982300" cy="3006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9095" y="411382"/>
            <a:ext cx="2982300" cy="12195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09095" y="411382"/>
            <a:ext cx="1400100" cy="12195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691340" y="411382"/>
            <a:ext cx="1400100" cy="12195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09095" y="198324"/>
            <a:ext cx="982800" cy="2697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09095" y="496025"/>
            <a:ext cx="982800" cy="11349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54000" lvl="0" marL="4572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1588" y="160683"/>
            <a:ext cx="2228700" cy="14601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00200" y="-45"/>
            <a:ext cx="1600200" cy="18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2200" lIns="32200" spcFirstLastPara="1" rIns="32200" wrap="square" tIns="32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2925" y="440188"/>
            <a:ext cx="1415700" cy="5292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2925" y="1000573"/>
            <a:ext cx="1415700" cy="4410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28825" y="258462"/>
            <a:ext cx="1343100" cy="13191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09095" y="1510127"/>
            <a:ext cx="2099700" cy="2160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9095" y="411382"/>
            <a:ext cx="29823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6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600">
                <a:solidFill>
                  <a:schemeClr val="dk2"/>
                </a:solidFill>
              </a:defRPr>
            </a:lvl1pPr>
            <a:lvl2pPr indent="-2603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2pPr>
            <a:lvl3pPr indent="-2603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3pPr>
            <a:lvl4pPr indent="-2603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4pPr>
            <a:lvl5pPr indent="-2603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5pPr>
            <a:lvl6pPr indent="-2603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6pPr>
            <a:lvl7pPr indent="-2603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7pPr>
            <a:lvl8pPr indent="-2603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8pPr>
            <a:lvl9pPr indent="-2603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200" lIns="32200" spcFirstLastPara="1" rIns="32200" wrap="square" tIns="32200">
            <a:normAutofit/>
          </a:bodyPr>
          <a:lstStyle>
            <a:lvl1pPr lvl="0" algn="r">
              <a:buNone/>
              <a:defRPr sz="400">
                <a:solidFill>
                  <a:schemeClr val="dk2"/>
                </a:solidFill>
              </a:defRPr>
            </a:lvl1pPr>
            <a:lvl2pPr lvl="1" algn="r">
              <a:buNone/>
              <a:defRPr sz="400">
                <a:solidFill>
                  <a:schemeClr val="dk2"/>
                </a:solidFill>
              </a:defRPr>
            </a:lvl2pPr>
            <a:lvl3pPr lvl="2" algn="r">
              <a:buNone/>
              <a:defRPr sz="400">
                <a:solidFill>
                  <a:schemeClr val="dk2"/>
                </a:solidFill>
              </a:defRPr>
            </a:lvl3pPr>
            <a:lvl4pPr lvl="3" algn="r">
              <a:buNone/>
              <a:defRPr sz="400">
                <a:solidFill>
                  <a:schemeClr val="dk2"/>
                </a:solidFill>
              </a:defRPr>
            </a:lvl4pPr>
            <a:lvl5pPr lvl="4" algn="r">
              <a:buNone/>
              <a:defRPr sz="400">
                <a:solidFill>
                  <a:schemeClr val="dk2"/>
                </a:solidFill>
              </a:defRPr>
            </a:lvl5pPr>
            <a:lvl6pPr lvl="5" algn="r">
              <a:buNone/>
              <a:defRPr sz="400">
                <a:solidFill>
                  <a:schemeClr val="dk2"/>
                </a:solidFill>
              </a:defRPr>
            </a:lvl6pPr>
            <a:lvl7pPr lvl="6" algn="r">
              <a:buNone/>
              <a:defRPr sz="400">
                <a:solidFill>
                  <a:schemeClr val="dk2"/>
                </a:solidFill>
              </a:defRPr>
            </a:lvl7pPr>
            <a:lvl8pPr lvl="7" algn="r">
              <a:buNone/>
              <a:defRPr sz="400">
                <a:solidFill>
                  <a:schemeClr val="dk2"/>
                </a:solidFill>
              </a:defRPr>
            </a:lvl8pPr>
            <a:lvl9pPr lvl="8" algn="r">
              <a:buNone/>
              <a:defRPr sz="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3200400" cy="18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9224" l="13882" r="0" t="0"/>
          <a:stretch/>
        </p:blipFill>
        <p:spPr>
          <a:xfrm>
            <a:off x="1513800" y="0"/>
            <a:ext cx="1686602" cy="14830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82418" y="1011938"/>
            <a:ext cx="211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E94E1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Japanese Food</a:t>
            </a:r>
            <a:endParaRPr sz="3000">
              <a:solidFill>
                <a:srgbClr val="E94E1B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80056" y="1445101"/>
            <a:ext cx="1364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aleway"/>
                <a:ea typeface="Raleway"/>
                <a:cs typeface="Raleway"/>
                <a:sym typeface="Raleway"/>
              </a:rPr>
              <a:t>Restaurant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3200400" cy="18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5547" l="0" r="5168" t="2447"/>
          <a:stretch/>
        </p:blipFill>
        <p:spPr>
          <a:xfrm flipH="1">
            <a:off x="1" y="75800"/>
            <a:ext cx="1591824" cy="16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063709" y="121176"/>
            <a:ext cx="211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E94E1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Japanese Food</a:t>
            </a:r>
            <a:endParaRPr sz="3000">
              <a:solidFill>
                <a:srgbClr val="E94E1B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061346" y="554339"/>
            <a:ext cx="1364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aleway"/>
                <a:ea typeface="Raleway"/>
                <a:cs typeface="Raleway"/>
                <a:sym typeface="Raleway"/>
              </a:rPr>
              <a:t>Restaurant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1070812" y="886025"/>
            <a:ext cx="71100" cy="762900"/>
          </a:xfrm>
          <a:prstGeom prst="rect">
            <a:avLst/>
          </a:prstGeom>
          <a:solidFill>
            <a:srgbClr val="E94E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1231925" y="871811"/>
            <a:ext cx="17460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Raleway"/>
                <a:ea typeface="Raleway"/>
                <a:cs typeface="Raleway"/>
                <a:sym typeface="Raleway"/>
              </a:rPr>
              <a:t>123-456-7890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Raleway"/>
                <a:ea typeface="Raleway"/>
                <a:cs typeface="Raleway"/>
                <a:sym typeface="Raleway"/>
              </a:rPr>
              <a:t>example@mail.com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Raleway"/>
                <a:ea typeface="Raleway"/>
                <a:cs typeface="Raleway"/>
                <a:sym typeface="Raleway"/>
              </a:rPr>
              <a:t>www.example.com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latin typeface="Raleway"/>
                <a:ea typeface="Raleway"/>
                <a:cs typeface="Raleway"/>
                <a:sym typeface="Raleway"/>
              </a:rPr>
              <a:t>86735 Floyd River, Rempelhaven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Raleway"/>
                <a:ea typeface="Raleway"/>
                <a:cs typeface="Raleway"/>
                <a:sym typeface="Raleway"/>
              </a:rPr>
              <a:t>Bilzen, 12852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