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Boogaloo"/>
      <p:regular r:id="rId6"/>
    </p:embeddedFont>
    <p:embeddedFont>
      <p:font typeface="ABeeZee"/>
      <p:regular r:id="rId7"/>
      <p:italic r:id="rId8"/>
    </p:embeddedFont>
    <p:embeddedFont>
      <p:font typeface="Just Another Hand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JustAnotherHand-regular.fntdata"/><Relationship Id="rId5" Type="http://schemas.openxmlformats.org/officeDocument/2006/relationships/slide" Target="slides/slide1.xml"/><Relationship Id="rId6" Type="http://schemas.openxmlformats.org/officeDocument/2006/relationships/font" Target="fonts/Boogaloo-regular.fntdata"/><Relationship Id="rId7" Type="http://schemas.openxmlformats.org/officeDocument/2006/relationships/font" Target="fonts/ABeeZee-regular.fntdata"/><Relationship Id="rId8" Type="http://schemas.openxmlformats.org/officeDocument/2006/relationships/font" Target="fonts/ABeeZe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94375" y="14425"/>
            <a:ext cx="6972300" cy="2124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ARKANSAS</a:t>
            </a:r>
            <a:endParaRPr sz="12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03900" y="1795600"/>
            <a:ext cx="6934200" cy="892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FFE7B8"/>
                </a:solidFill>
                <a:latin typeface="ABeeZee"/>
                <a:ea typeface="ABeeZee"/>
                <a:cs typeface="ABeeZee"/>
                <a:sym typeface="ABeeZee"/>
              </a:rPr>
              <a:t>TRAVEL BUCKET LIST</a:t>
            </a:r>
            <a:endParaRPr sz="4600">
              <a:solidFill>
                <a:srgbClr val="FFE7B8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516500" y="2633800"/>
            <a:ext cx="3263500" cy="677100"/>
            <a:chOff x="516500" y="2633800"/>
            <a:chExt cx="3263500" cy="6771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Hot Springs National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516500" y="3176358"/>
            <a:ext cx="3263500" cy="677100"/>
            <a:chOff x="516500" y="2633800"/>
            <a:chExt cx="3263500" cy="6771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Little Rock 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16500" y="3718915"/>
            <a:ext cx="3263500" cy="677100"/>
            <a:chOff x="516500" y="2633800"/>
            <a:chExt cx="3263500" cy="6771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Clinton Presidential Library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516500" y="4261475"/>
            <a:ext cx="3421300" cy="677100"/>
            <a:chOff x="516500" y="2633802"/>
            <a:chExt cx="3421300" cy="6771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837300" y="2633802"/>
              <a:ext cx="31005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Crater of Diamonds State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16500" y="4804031"/>
            <a:ext cx="3263500" cy="677100"/>
            <a:chOff x="516500" y="2633800"/>
            <a:chExt cx="3263500" cy="6771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Thorncrown Chapel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16500" y="5346588"/>
            <a:ext cx="3263500" cy="677100"/>
            <a:chOff x="516500" y="2633800"/>
            <a:chExt cx="3263500" cy="6771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Mount Magazine State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516500" y="5889146"/>
            <a:ext cx="3263500" cy="677100"/>
            <a:chOff x="516500" y="2633800"/>
            <a:chExt cx="3263500" cy="6771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Crystal Bridges Museum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516500" y="6431704"/>
            <a:ext cx="3263500" cy="677100"/>
            <a:chOff x="516500" y="2633800"/>
            <a:chExt cx="3263500" cy="6771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Garvan Woodland Gardens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516500" y="6974262"/>
            <a:ext cx="3263500" cy="677100"/>
            <a:chOff x="516500" y="2633800"/>
            <a:chExt cx="3263500" cy="6771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Blanchard Springs Caverns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16500" y="7516819"/>
            <a:ext cx="3263500" cy="677100"/>
            <a:chOff x="516500" y="2633800"/>
            <a:chExt cx="3263500" cy="6771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The Walmart Museum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516500" y="8059377"/>
            <a:ext cx="3263500" cy="677100"/>
            <a:chOff x="516500" y="2633800"/>
            <a:chExt cx="3263500" cy="6771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Bentonville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516500" y="8601935"/>
            <a:ext cx="3263500" cy="677100"/>
            <a:chOff x="516500" y="2633800"/>
            <a:chExt cx="3263500" cy="6771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Conway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16500" y="9144492"/>
            <a:ext cx="3263500" cy="677100"/>
            <a:chOff x="516500" y="2633800"/>
            <a:chExt cx="3263500" cy="6771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Fort Smith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516500" y="9687050"/>
            <a:ext cx="3263500" cy="677100"/>
            <a:chOff x="516500" y="2633800"/>
            <a:chExt cx="3263500" cy="6771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Mountain Home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031225" y="2633800"/>
            <a:ext cx="3263500" cy="677100"/>
            <a:chOff x="516500" y="2633800"/>
            <a:chExt cx="3263500" cy="6771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Buffalo National River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31225" y="3176358"/>
            <a:ext cx="3263500" cy="677100"/>
            <a:chOff x="516500" y="2633800"/>
            <a:chExt cx="3263500" cy="6771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Arkansas Air Museum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31225" y="3718915"/>
            <a:ext cx="3263500" cy="677100"/>
            <a:chOff x="516500" y="2633800"/>
            <a:chExt cx="3263500" cy="6771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Arkansas vacations: Hope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31225" y="4261473"/>
            <a:ext cx="3263500" cy="677100"/>
            <a:chOff x="516500" y="2633800"/>
            <a:chExt cx="3263500" cy="6771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Arkansas vacations: Hope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31225" y="4804031"/>
            <a:ext cx="3263500" cy="677100"/>
            <a:chOff x="516500" y="2633800"/>
            <a:chExt cx="3263500" cy="6771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Lake Ouachita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31225" y="5346588"/>
            <a:ext cx="3263500" cy="677100"/>
            <a:chOff x="516500" y="2633800"/>
            <a:chExt cx="3263500" cy="6771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Petit Jean State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31225" y="5889146"/>
            <a:ext cx="3263500" cy="677100"/>
            <a:chOff x="516500" y="2633800"/>
            <a:chExt cx="3263500" cy="6771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Beaver Lake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31225" y="6431704"/>
            <a:ext cx="3263500" cy="677100"/>
            <a:chOff x="516500" y="2633800"/>
            <a:chExt cx="3263500" cy="6771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Grand Promenade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31225" y="6974262"/>
            <a:ext cx="3263500" cy="677100"/>
            <a:chOff x="516500" y="2633800"/>
            <a:chExt cx="3263500" cy="6771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Big Dam Bridge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31225" y="7516819"/>
            <a:ext cx="3263500" cy="677100"/>
            <a:chOff x="516500" y="2633800"/>
            <a:chExt cx="3263500" cy="6771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Mountain Trail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31225" y="8059377"/>
            <a:ext cx="3263500" cy="677100"/>
            <a:chOff x="516500" y="2633800"/>
            <a:chExt cx="3263500" cy="6771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Ozark Folk Center State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31225" y="8601935"/>
            <a:ext cx="3263500" cy="677100"/>
            <a:chOff x="516500" y="2633800"/>
            <a:chExt cx="3263500" cy="6771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Mount Magazine State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031225" y="9144492"/>
            <a:ext cx="3263500" cy="677100"/>
            <a:chOff x="516500" y="2633800"/>
            <a:chExt cx="3263500" cy="6771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Riverfront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031225" y="9687050"/>
            <a:ext cx="3263500" cy="677100"/>
            <a:chOff x="516500" y="2633800"/>
            <a:chExt cx="3263500" cy="6771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837300" y="2633800"/>
              <a:ext cx="2942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chemeClr val="lt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Lake Catherine State Park</a:t>
              </a:r>
              <a:endParaRPr sz="3200">
                <a:solidFill>
                  <a:schemeClr val="lt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 rot="2700000">
              <a:off x="552087" y="2927618"/>
              <a:ext cx="171827" cy="171827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