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layfair Display"/>
      <p:regular r:id="rId6"/>
      <p:bold r:id="rId7"/>
      <p:italic r:id="rId8"/>
      <p:boldItalic r:id="rId9"/>
    </p:embeddedFont>
    <p:embeddedFont>
      <p:font typeface="Rancho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Rancho-regular.fntdata"/><Relationship Id="rId9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6" Type="http://schemas.openxmlformats.org/officeDocument/2006/relationships/font" Target="fonts/PlayfairDisplay-regular.fntdata"/><Relationship Id="rId7" Type="http://schemas.openxmlformats.org/officeDocument/2006/relationships/font" Target="fonts/PlayfairDisplay-bold.fntdata"/><Relationship Id="rId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0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51525" y="14425"/>
            <a:ext cx="6848400" cy="2031900"/>
          </a:xfrm>
          <a:prstGeom prst="rect">
            <a:avLst/>
          </a:prstGeom>
          <a:noFill/>
          <a:ln>
            <a:noFill/>
          </a:ln>
          <a:effectLst>
            <a:outerShdw blurRad="100013" rotWithShape="0" algn="bl" dir="5400000" dist="19050">
              <a:srgbClr val="434343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ARIZONA</a:t>
            </a:r>
            <a:endParaRPr sz="120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51525" y="1757500"/>
            <a:ext cx="6848400" cy="892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434343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rgbClr val="FED868"/>
                </a:solidFill>
                <a:latin typeface="Spartan"/>
                <a:ea typeface="Spartan"/>
                <a:cs typeface="Spartan"/>
                <a:sym typeface="Spartan"/>
              </a:rPr>
              <a:t>TRAVEL BUCKET LIST</a:t>
            </a:r>
            <a:endParaRPr sz="4600">
              <a:solidFill>
                <a:srgbClr val="FED86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559363" y="2785888"/>
            <a:ext cx="2988337" cy="431100"/>
            <a:chOff x="502213" y="2785888"/>
            <a:chExt cx="2988337" cy="431100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 txBox="1"/>
            <p:nvPr/>
          </p:nvSpPr>
          <p:spPr>
            <a:xfrm>
              <a:off x="8952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Grand Canyon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559363" y="3327649"/>
            <a:ext cx="3026437" cy="431100"/>
            <a:chOff x="502213" y="2785888"/>
            <a:chExt cx="3026437" cy="431100"/>
          </a:xfrm>
        </p:grpSpPr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Sedona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559363" y="3869411"/>
            <a:ext cx="3026437" cy="431100"/>
            <a:chOff x="502213" y="2785888"/>
            <a:chExt cx="3026437" cy="431100"/>
          </a:xfrm>
        </p:grpSpPr>
        <p:pic>
          <p:nvPicPr>
            <p:cNvPr id="64" name="Google Shape;6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65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Hoover Dam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559363" y="4411172"/>
            <a:ext cx="3026437" cy="431100"/>
            <a:chOff x="502213" y="2785888"/>
            <a:chExt cx="3026437" cy="431100"/>
          </a:xfrm>
        </p:grpSpPr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8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Oatman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559363" y="4952934"/>
            <a:ext cx="3026437" cy="431100"/>
            <a:chOff x="502213" y="2785888"/>
            <a:chExt cx="3026437" cy="431100"/>
          </a:xfrm>
        </p:grpSpPr>
        <p:pic>
          <p:nvPicPr>
            <p:cNvPr id="70" name="Google Shape;7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71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Horseshoe Bend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59363" y="5494695"/>
            <a:ext cx="3026437" cy="431100"/>
            <a:chOff x="502213" y="2785888"/>
            <a:chExt cx="3026437" cy="431100"/>
          </a:xfrm>
        </p:grpSpPr>
        <p:pic>
          <p:nvPicPr>
            <p:cNvPr id="73" name="Google Shape;7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Bisbee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559363" y="6036457"/>
            <a:ext cx="3026437" cy="431100"/>
            <a:chOff x="502213" y="2785888"/>
            <a:chExt cx="3026437" cy="431100"/>
          </a:xfrm>
        </p:grpSpPr>
        <p:pic>
          <p:nvPicPr>
            <p:cNvPr id="76" name="Google Shape;7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Google Shape;77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Tombstone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559363" y="6578218"/>
            <a:ext cx="3026437" cy="431100"/>
            <a:chOff x="502213" y="2785888"/>
            <a:chExt cx="3026437" cy="431100"/>
          </a:xfrm>
        </p:grpSpPr>
        <p:pic>
          <p:nvPicPr>
            <p:cNvPr id="79" name="Google Shape;7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Google Shape;80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Flagstaff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559363" y="7119975"/>
            <a:ext cx="3277838" cy="431100"/>
            <a:chOff x="502213" y="2785883"/>
            <a:chExt cx="3277838" cy="431100"/>
          </a:xfrm>
        </p:grpSpPr>
        <p:pic>
          <p:nvPicPr>
            <p:cNvPr id="82" name="Google Shape;8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83;p13"/>
            <p:cNvSpPr txBox="1"/>
            <p:nvPr/>
          </p:nvSpPr>
          <p:spPr>
            <a:xfrm>
              <a:off x="933350" y="2785883"/>
              <a:ext cx="2846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Antelope Canyon at Page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559363" y="7661741"/>
            <a:ext cx="3026437" cy="431100"/>
            <a:chOff x="502213" y="2785888"/>
            <a:chExt cx="3026437" cy="431100"/>
          </a:xfrm>
        </p:grpSpPr>
        <p:pic>
          <p:nvPicPr>
            <p:cNvPr id="85" name="Google Shape;8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Organ Pipe Cactus 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559363" y="8203503"/>
            <a:ext cx="3026437" cy="431100"/>
            <a:chOff x="502213" y="2785888"/>
            <a:chExt cx="3026437" cy="431100"/>
          </a:xfrm>
        </p:grpSpPr>
        <p:pic>
          <p:nvPicPr>
            <p:cNvPr id="88" name="Google Shape;8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Yuma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559363" y="8745264"/>
            <a:ext cx="3026437" cy="431100"/>
            <a:chOff x="502213" y="2785888"/>
            <a:chExt cx="3026437" cy="431100"/>
          </a:xfrm>
        </p:grpSpPr>
        <p:pic>
          <p:nvPicPr>
            <p:cNvPr id="91" name="Google Shape;9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92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Tumacacori Park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59363" y="9287026"/>
            <a:ext cx="3026437" cy="431100"/>
            <a:chOff x="502213" y="2785888"/>
            <a:chExt cx="3026437" cy="431100"/>
          </a:xfrm>
        </p:grpSpPr>
        <p:pic>
          <p:nvPicPr>
            <p:cNvPr id="94" name="Google Shape;9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Google Shape;95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Montezuma Castle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559363" y="9828788"/>
            <a:ext cx="3026437" cy="431100"/>
            <a:chOff x="502213" y="2785888"/>
            <a:chExt cx="3026437" cy="431100"/>
          </a:xfrm>
        </p:grpSpPr>
        <p:pic>
          <p:nvPicPr>
            <p:cNvPr id="97" name="Google Shape;9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Google Shape;98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Lower Salt River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064563" y="2785888"/>
            <a:ext cx="2997862" cy="431100"/>
            <a:chOff x="502213" y="2785888"/>
            <a:chExt cx="2997862" cy="431100"/>
          </a:xfrm>
        </p:grpSpPr>
        <p:pic>
          <p:nvPicPr>
            <p:cNvPr id="100" name="Google Shape;10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13"/>
            <p:cNvSpPr txBox="1"/>
            <p:nvPr/>
          </p:nvSpPr>
          <p:spPr>
            <a:xfrm>
              <a:off x="904774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Monument Valley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064563" y="3327649"/>
            <a:ext cx="3026437" cy="431100"/>
            <a:chOff x="502213" y="2785888"/>
            <a:chExt cx="3026437" cy="431100"/>
          </a:xfrm>
        </p:grpSpPr>
        <p:pic>
          <p:nvPicPr>
            <p:cNvPr id="103" name="Google Shape;10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Phoenix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064563" y="3869411"/>
            <a:ext cx="3026437" cy="431100"/>
            <a:chOff x="502213" y="2785888"/>
            <a:chExt cx="3026437" cy="431100"/>
          </a:xfrm>
        </p:grpSpPr>
        <p:pic>
          <p:nvPicPr>
            <p:cNvPr id="106" name="Google Shape;10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" name="Google Shape;107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Jerome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064563" y="4411172"/>
            <a:ext cx="3026437" cy="431100"/>
            <a:chOff x="502213" y="2785888"/>
            <a:chExt cx="3026437" cy="431100"/>
          </a:xfrm>
        </p:grpSpPr>
        <p:pic>
          <p:nvPicPr>
            <p:cNvPr id="109" name="Google Shape;10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0" name="Google Shape;110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Canyon De Chelly 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064563" y="4952934"/>
            <a:ext cx="3026437" cy="431100"/>
            <a:chOff x="502213" y="2785888"/>
            <a:chExt cx="3026437" cy="431100"/>
          </a:xfrm>
        </p:grpSpPr>
        <p:pic>
          <p:nvPicPr>
            <p:cNvPr id="112" name="Google Shape;11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Havasu Falls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064563" y="5494695"/>
            <a:ext cx="3026437" cy="431100"/>
            <a:chOff x="502213" y="2785888"/>
            <a:chExt cx="3026437" cy="431100"/>
          </a:xfrm>
        </p:grpSpPr>
        <p:pic>
          <p:nvPicPr>
            <p:cNvPr id="115" name="Google Shape;11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Google Shape;116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Lake Mead 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64563" y="6036457"/>
            <a:ext cx="3026437" cy="431100"/>
            <a:chOff x="502213" y="2785888"/>
            <a:chExt cx="3026437" cy="431100"/>
          </a:xfrm>
        </p:grpSpPr>
        <p:pic>
          <p:nvPicPr>
            <p:cNvPr id="118" name="Google Shape;11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9" name="Google Shape;119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Petrified Forest  Park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064563" y="6578218"/>
            <a:ext cx="3026437" cy="431100"/>
            <a:chOff x="502213" y="2785888"/>
            <a:chExt cx="3026437" cy="431100"/>
          </a:xfrm>
        </p:grpSpPr>
        <p:pic>
          <p:nvPicPr>
            <p:cNvPr id="121" name="Google Shape;12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Saguaro National Park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064563" y="7119980"/>
            <a:ext cx="3026437" cy="431100"/>
            <a:chOff x="502213" y="2785888"/>
            <a:chExt cx="3026437" cy="431100"/>
          </a:xfrm>
        </p:grpSpPr>
        <p:pic>
          <p:nvPicPr>
            <p:cNvPr id="124" name="Google Shape;12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Google Shape;125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Lake Havasu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64563" y="7661741"/>
            <a:ext cx="3026437" cy="431100"/>
            <a:chOff x="502213" y="2785888"/>
            <a:chExt cx="3026437" cy="431100"/>
          </a:xfrm>
        </p:grpSpPr>
        <p:pic>
          <p:nvPicPr>
            <p:cNvPr id="127" name="Google Shape;12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8" name="Google Shape;128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Prescott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4064563" y="8203503"/>
            <a:ext cx="3026437" cy="431100"/>
            <a:chOff x="502213" y="2785888"/>
            <a:chExt cx="3026437" cy="431100"/>
          </a:xfrm>
        </p:grpSpPr>
        <p:pic>
          <p:nvPicPr>
            <p:cNvPr id="130" name="Google Shape;13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Scottsdale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064563" y="8745264"/>
            <a:ext cx="3026437" cy="431100"/>
            <a:chOff x="502213" y="2785888"/>
            <a:chExt cx="3026437" cy="431100"/>
          </a:xfrm>
        </p:grpSpPr>
        <p:pic>
          <p:nvPicPr>
            <p:cNvPr id="133" name="Google Shape;13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Google Shape;134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Lake Powell &amp; Page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4064563" y="9287026"/>
            <a:ext cx="3026437" cy="431100"/>
            <a:chOff x="502213" y="2785888"/>
            <a:chExt cx="3026437" cy="431100"/>
          </a:xfrm>
        </p:grpSpPr>
        <p:pic>
          <p:nvPicPr>
            <p:cNvPr id="136" name="Google Shape;13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7" name="Google Shape;137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Sunset Crater Volcano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4064563" y="9828788"/>
            <a:ext cx="3026437" cy="431100"/>
            <a:chOff x="502213" y="2785888"/>
            <a:chExt cx="3026437" cy="431100"/>
          </a:xfrm>
        </p:grpSpPr>
        <p:pic>
          <p:nvPicPr>
            <p:cNvPr id="139" name="Google Shape;13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2213" y="2887300"/>
              <a:ext cx="272925" cy="260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Google Shape;140;p13"/>
            <p:cNvSpPr txBox="1"/>
            <p:nvPr/>
          </p:nvSpPr>
          <p:spPr>
            <a:xfrm>
              <a:off x="933349" y="2785888"/>
              <a:ext cx="2595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Apache Trail</a:t>
              </a:r>
              <a:endParaRPr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