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59" name="Google Shape;59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Google Shape;62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82850" y="366713"/>
            <a:ext cx="2865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APRIL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42925" y="1424000"/>
            <a:ext cx="6481800" cy="5789700"/>
            <a:chOff x="542925" y="1424000"/>
            <a:chExt cx="6481800" cy="57897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146687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393998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316433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24355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5175003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610212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3" name="Google Shape;83;p13"/>
          <p:cNvSpPr txBox="1"/>
          <p:nvPr/>
        </p:nvSpPr>
        <p:spPr>
          <a:xfrm>
            <a:off x="10334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06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19621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8765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8052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743475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56340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538950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0334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13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9621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28765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8052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743475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6340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538950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0334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9621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8765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2" name="Google Shape;102;p13"/>
          <p:cNvCxnSpPr/>
          <p:nvPr/>
        </p:nvCxnSpPr>
        <p:spPr>
          <a:xfrm>
            <a:off x="542925" y="7202963"/>
            <a:ext cx="6481800" cy="0"/>
          </a:xfrm>
          <a:prstGeom prst="straightConnector1">
            <a:avLst/>
          </a:prstGeom>
          <a:noFill/>
          <a:ln cap="flat" cmpd="sng" w="19050">
            <a:solidFill>
              <a:srgbClr val="DAE5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13"/>
          <p:cNvSpPr txBox="1"/>
          <p:nvPr/>
        </p:nvSpPr>
        <p:spPr>
          <a:xfrm>
            <a:off x="10334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9621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28765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8052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4743475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6340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6538950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19621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8765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8052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743475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6340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6538950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540000" y="7180088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7" name="Google Shape;117;p13"/>
          <p:cNvGrpSpPr/>
          <p:nvPr/>
        </p:nvGrpSpPr>
        <p:grpSpPr>
          <a:xfrm>
            <a:off x="0" y="7377125"/>
            <a:ext cx="7560000" cy="3327288"/>
            <a:chOff x="0" y="7377125"/>
            <a:chExt cx="7560000" cy="3327288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10524413"/>
              <a:ext cx="7560000" cy="180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9" name="Google Shape;119;p13"/>
            <p:cNvGrpSpPr/>
            <p:nvPr/>
          </p:nvGrpSpPr>
          <p:grpSpPr>
            <a:xfrm>
              <a:off x="3962381" y="8081150"/>
              <a:ext cx="3057729" cy="1749763"/>
              <a:chOff x="3962381" y="8081150"/>
              <a:chExt cx="3057729" cy="1749763"/>
            </a:xfrm>
          </p:grpSpPr>
          <p:grpSp>
            <p:nvGrpSpPr>
              <p:cNvPr id="120" name="Google Shape;120;p13"/>
              <p:cNvGrpSpPr/>
              <p:nvPr/>
            </p:nvGrpSpPr>
            <p:grpSpPr>
              <a:xfrm>
                <a:off x="4295792" y="8248585"/>
                <a:ext cx="2724319" cy="1582263"/>
                <a:chOff x="542925" y="8248650"/>
                <a:chExt cx="3052800" cy="1582263"/>
              </a:xfrm>
            </p:grpSpPr>
            <p:cxnSp>
              <p:nvCxnSpPr>
                <p:cNvPr id="121" name="Google Shape;121;p13"/>
                <p:cNvCxnSpPr/>
                <p:nvPr/>
              </p:nvCxnSpPr>
              <p:spPr>
                <a:xfrm>
                  <a:off x="542925" y="824865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2" name="Google Shape;122;p13"/>
                <p:cNvCxnSpPr/>
                <p:nvPr/>
              </p:nvCxnSpPr>
              <p:spPr>
                <a:xfrm>
                  <a:off x="542925" y="856510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3" name="Google Shape;123;p13"/>
                <p:cNvCxnSpPr/>
                <p:nvPr/>
              </p:nvCxnSpPr>
              <p:spPr>
                <a:xfrm>
                  <a:off x="542925" y="8881555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4" name="Google Shape;124;p13"/>
                <p:cNvCxnSpPr/>
                <p:nvPr/>
              </p:nvCxnSpPr>
              <p:spPr>
                <a:xfrm>
                  <a:off x="542925" y="9198008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5" name="Google Shape;125;p13"/>
                <p:cNvCxnSpPr/>
                <p:nvPr/>
              </p:nvCxnSpPr>
              <p:spPr>
                <a:xfrm>
                  <a:off x="542925" y="951446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6" name="Google Shape;126;p13"/>
                <p:cNvCxnSpPr/>
                <p:nvPr/>
              </p:nvCxnSpPr>
              <p:spPr>
                <a:xfrm>
                  <a:off x="542925" y="983091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7" name="Google Shape;127;p13"/>
              <p:cNvSpPr/>
              <p:nvPr/>
            </p:nvSpPr>
            <p:spPr>
              <a:xfrm>
                <a:off x="3962381" y="8081150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3962381" y="83932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962381" y="87086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3962381" y="90240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962381" y="934256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962381" y="96611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3" name="Google Shape;133;p13"/>
            <p:cNvSpPr/>
            <p:nvPr/>
          </p:nvSpPr>
          <p:spPr>
            <a:xfrm>
              <a:off x="540000" y="10139825"/>
              <a:ext cx="6480000" cy="36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5400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9549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20099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Notes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3893324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To-do list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grpSp>
          <p:nvGrpSpPr>
            <p:cNvPr id="138" name="Google Shape;138;p13"/>
            <p:cNvGrpSpPr/>
            <p:nvPr/>
          </p:nvGrpSpPr>
          <p:grpSpPr>
            <a:xfrm>
              <a:off x="542925" y="8248650"/>
              <a:ext cx="3052800" cy="1582263"/>
              <a:chOff x="542925" y="8248650"/>
              <a:chExt cx="3052800" cy="1582263"/>
            </a:xfrm>
          </p:grpSpPr>
          <p:cxnSp>
            <p:nvCxnSpPr>
              <p:cNvPr id="139" name="Google Shape;139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" name="Google Shape;140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" name="Google Shape;142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3" name="Google Shape;143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4" name="Google Shape;144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45" name="Google Shape;145;p13"/>
          <p:cNvSpPr txBox="1"/>
          <p:nvPr/>
        </p:nvSpPr>
        <p:spPr>
          <a:xfrm>
            <a:off x="38052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