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3657600" cx="8229600"/>
  <p:notesSz cx="6858000" cy="9144000"/>
  <p:embeddedFontLst>
    <p:embeddedFont>
      <p:font typeface="Kalnia"/>
      <p:regular r:id="rId7"/>
      <p:bold r:id="rId8"/>
    </p:embeddedFont>
    <p:embeddedFont>
      <p:font typeface="Kalnia Medium"/>
      <p:regular r:id="rId9"/>
      <p:bold r:id="rId10"/>
    </p:embeddedFont>
    <p:embeddedFont>
      <p:font typeface="Kalnia Light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KalniaLight-regular.fntdata"/><Relationship Id="rId10" Type="http://schemas.openxmlformats.org/officeDocument/2006/relationships/font" Target="fonts/KalniaMedium-bold.fntdata"/><Relationship Id="rId12" Type="http://schemas.openxmlformats.org/officeDocument/2006/relationships/font" Target="fonts/KalniaLight-bold.fntdata"/><Relationship Id="rId9" Type="http://schemas.openxmlformats.org/officeDocument/2006/relationships/font" Target="fonts/KalniaMedium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Kalnia-regular.fntdata"/><Relationship Id="rId8" Type="http://schemas.openxmlformats.org/officeDocument/2006/relationships/font" Target="fonts/Kalni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-428335" y="685800"/>
            <a:ext cx="7715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-428335" y="685800"/>
            <a:ext cx="7715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2dbde724e4_0_21:notes"/>
          <p:cNvSpPr/>
          <p:nvPr>
            <p:ph idx="2" type="sldImg"/>
          </p:nvPr>
        </p:nvSpPr>
        <p:spPr>
          <a:xfrm>
            <a:off x="-428335" y="685800"/>
            <a:ext cx="7715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2dbde724e4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80538" y="529476"/>
            <a:ext cx="7668600" cy="1459500"/>
          </a:xfrm>
          <a:prstGeom prst="rect">
            <a:avLst/>
          </a:prstGeom>
        </p:spPr>
        <p:txBody>
          <a:bodyPr anchorCtr="0" anchor="b" bIns="76525" lIns="76525" spcFirstLastPara="1" rIns="76525" wrap="square" tIns="76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80530" y="2015378"/>
            <a:ext cx="7668600" cy="5637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80530" y="786578"/>
            <a:ext cx="7668600" cy="1396200"/>
          </a:xfrm>
          <a:prstGeom prst="rect">
            <a:avLst/>
          </a:prstGeom>
        </p:spPr>
        <p:txBody>
          <a:bodyPr anchorCtr="0" anchor="b" bIns="76525" lIns="76525" spcFirstLastPara="1" rIns="76525" wrap="square" tIns="76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80530" y="2241582"/>
            <a:ext cx="7668600" cy="9249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323850" lvl="0" marL="457200" algn="ctr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04800" lvl="1" marL="9144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80530" y="1529493"/>
            <a:ext cx="7668600" cy="5985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80530" y="316462"/>
            <a:ext cx="7668600" cy="407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80530" y="819538"/>
            <a:ext cx="7668600" cy="2429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80530" y="316462"/>
            <a:ext cx="7668600" cy="407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80530" y="819538"/>
            <a:ext cx="3600000" cy="2429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349160" y="819538"/>
            <a:ext cx="3600000" cy="2429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80530" y="316462"/>
            <a:ext cx="7668600" cy="407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80530" y="395093"/>
            <a:ext cx="2527200" cy="537300"/>
          </a:xfrm>
          <a:prstGeom prst="rect">
            <a:avLst/>
          </a:prstGeom>
        </p:spPr>
        <p:txBody>
          <a:bodyPr anchorCtr="0" anchor="b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80530" y="988160"/>
            <a:ext cx="2527200" cy="22608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indent="-292100" lvl="1" marL="9144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41225" y="320107"/>
            <a:ext cx="5730900" cy="29091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114800" y="-89"/>
            <a:ext cx="4114800" cy="3657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76525" lIns="76525" spcFirstLastPara="1" rIns="76525" wrap="square" tIns="765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38950" y="876924"/>
            <a:ext cx="3640800" cy="1054200"/>
          </a:xfrm>
          <a:prstGeom prst="rect">
            <a:avLst/>
          </a:prstGeom>
        </p:spPr>
        <p:txBody>
          <a:bodyPr anchorCtr="0" anchor="b" bIns="76525" lIns="76525" spcFirstLastPara="1" rIns="76525" wrap="square" tIns="76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38950" y="1993298"/>
            <a:ext cx="3640800" cy="878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445550" y="514898"/>
            <a:ext cx="3453300" cy="26277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80530" y="3008409"/>
            <a:ext cx="5398800" cy="4302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80530" y="316462"/>
            <a:ext cx="76686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80530" y="819538"/>
            <a:ext cx="7668600" cy="24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76525" lIns="76525" spcFirstLastPara="1" rIns="76525" wrap="square" tIns="76525">
            <a:normAutofit/>
          </a:bodyPr>
          <a:lstStyle>
            <a:lvl1pPr indent="-3238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  <a:defRPr sz="1500">
                <a:solidFill>
                  <a:schemeClr val="dk2"/>
                </a:solidFill>
              </a:defRPr>
            </a:lvl1pPr>
            <a:lvl2pPr indent="-3048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2pPr>
            <a:lvl3pPr indent="-3048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3pPr>
            <a:lvl4pPr indent="-3048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4pPr>
            <a:lvl5pPr indent="-3048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5pPr>
            <a:lvl6pPr indent="-3048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6pPr>
            <a:lvl7pPr indent="-3048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7pPr>
            <a:lvl8pPr indent="-3048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8pPr>
            <a:lvl9pPr indent="-3048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6525" lIns="76525" spcFirstLastPara="1" rIns="76525" wrap="square" tIns="76525">
            <a:norm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23100" y="0"/>
            <a:ext cx="8275800" cy="3657600"/>
          </a:xfrm>
          <a:prstGeom prst="rect">
            <a:avLst/>
          </a:prstGeom>
          <a:solidFill>
            <a:srgbClr val="BBD5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141750" y="138600"/>
            <a:ext cx="7946100" cy="33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740550" y="670500"/>
            <a:ext cx="6748500" cy="2316600"/>
          </a:xfrm>
          <a:prstGeom prst="roundRect">
            <a:avLst>
              <a:gd fmla="val 8021" name="adj"/>
            </a:avLst>
          </a:prstGeom>
          <a:solidFill>
            <a:srgbClr val="EFF5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" name="Google Shape;57;p13"/>
          <p:cNvGrpSpPr/>
          <p:nvPr/>
        </p:nvGrpSpPr>
        <p:grpSpPr>
          <a:xfrm>
            <a:off x="930300" y="851950"/>
            <a:ext cx="6369000" cy="1953700"/>
            <a:chOff x="930300" y="812600"/>
            <a:chExt cx="6369000" cy="1953700"/>
          </a:xfrm>
        </p:grpSpPr>
        <p:sp>
          <p:nvSpPr>
            <p:cNvPr id="58" name="Google Shape;58;p13"/>
            <p:cNvSpPr txBox="1"/>
            <p:nvPr/>
          </p:nvSpPr>
          <p:spPr>
            <a:xfrm>
              <a:off x="930300" y="812600"/>
              <a:ext cx="6369000" cy="56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3700">
                  <a:solidFill>
                    <a:srgbClr val="3F4A4E"/>
                  </a:solidFill>
                  <a:latin typeface="Kalnia"/>
                  <a:ea typeface="Kalnia"/>
                  <a:cs typeface="Kalnia"/>
                  <a:sym typeface="Kalnia"/>
                </a:rPr>
                <a:t>HAPPY ANNIVERSARY</a:t>
              </a:r>
              <a:endParaRPr b="1" sz="3700">
                <a:solidFill>
                  <a:srgbClr val="3F4A4E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grpSp>
          <p:nvGrpSpPr>
            <p:cNvPr id="59" name="Google Shape;59;p13"/>
            <p:cNvGrpSpPr/>
            <p:nvPr/>
          </p:nvGrpSpPr>
          <p:grpSpPr>
            <a:xfrm>
              <a:off x="1529800" y="1674575"/>
              <a:ext cx="5141842" cy="369300"/>
              <a:chOff x="1529800" y="1655913"/>
              <a:chExt cx="5141842" cy="369300"/>
            </a:xfrm>
          </p:grpSpPr>
          <p:sp>
            <p:nvSpPr>
              <p:cNvPr id="60" name="Google Shape;60;p13"/>
              <p:cNvSpPr txBox="1"/>
              <p:nvPr/>
            </p:nvSpPr>
            <p:spPr>
              <a:xfrm>
                <a:off x="1598425" y="1655913"/>
                <a:ext cx="50232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2400">
                    <a:solidFill>
                      <a:srgbClr val="3F4A4E"/>
                    </a:solidFill>
                    <a:latin typeface="Kalnia"/>
                    <a:ea typeface="Kalnia"/>
                    <a:cs typeface="Kalnia"/>
                    <a:sym typeface="Kalnia"/>
                  </a:rPr>
                  <a:t>3-night getaway to New York</a:t>
                </a:r>
                <a:endParaRPr sz="2400">
                  <a:solidFill>
                    <a:srgbClr val="3F4A4E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61" name="Google Shape;61;p13"/>
              <p:cNvSpPr/>
              <p:nvPr/>
            </p:nvSpPr>
            <p:spPr>
              <a:xfrm>
                <a:off x="1529800" y="1794650"/>
                <a:ext cx="91800" cy="91800"/>
              </a:xfrm>
              <a:prstGeom prst="ellipse">
                <a:avLst/>
              </a:prstGeom>
              <a:solidFill>
                <a:srgbClr val="3F4A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13"/>
              <p:cNvSpPr/>
              <p:nvPr/>
            </p:nvSpPr>
            <p:spPr>
              <a:xfrm>
                <a:off x="6579842" y="1794650"/>
                <a:ext cx="91800" cy="91800"/>
              </a:xfrm>
              <a:prstGeom prst="ellipse">
                <a:avLst/>
              </a:prstGeom>
              <a:solidFill>
                <a:srgbClr val="3F4A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63" name="Google Shape;63;p13"/>
            <p:cNvCxnSpPr/>
            <p:nvPr/>
          </p:nvCxnSpPr>
          <p:spPr>
            <a:xfrm>
              <a:off x="1235375" y="1524075"/>
              <a:ext cx="5738400" cy="0"/>
            </a:xfrm>
            <a:prstGeom prst="straightConnector1">
              <a:avLst/>
            </a:prstGeom>
            <a:noFill/>
            <a:ln cap="flat" cmpd="sng" w="19050">
              <a:solidFill>
                <a:srgbClr val="3F4A4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64" name="Google Shape;64;p13"/>
            <p:cNvCxnSpPr/>
            <p:nvPr/>
          </p:nvCxnSpPr>
          <p:spPr>
            <a:xfrm>
              <a:off x="1235375" y="2194350"/>
              <a:ext cx="5738400" cy="0"/>
            </a:xfrm>
            <a:prstGeom prst="straightConnector1">
              <a:avLst/>
            </a:prstGeom>
            <a:noFill/>
            <a:ln cap="flat" cmpd="sng" w="19050">
              <a:solidFill>
                <a:srgbClr val="3F4A4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65" name="Google Shape;65;p13"/>
            <p:cNvSpPr txBox="1"/>
            <p:nvPr/>
          </p:nvSpPr>
          <p:spPr>
            <a:xfrm>
              <a:off x="1323325" y="2412300"/>
              <a:ext cx="55833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F4A4E"/>
                  </a:solidFill>
                  <a:latin typeface="Kalnia"/>
                  <a:ea typeface="Kalnia"/>
                  <a:cs typeface="Kalnia"/>
                  <a:sym typeface="Kalnia"/>
                </a:rPr>
                <a:t>This voucher includes round-trip airfare, a luxury hotel stay, a romantic dinner for two at The River Café, a guided city tour, and a cruise along the Hudson River.</a:t>
              </a:r>
              <a:endParaRPr sz="1000">
                <a:solidFill>
                  <a:srgbClr val="3F4A4E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sp>
        <p:nvSpPr>
          <p:cNvPr id="66" name="Google Shape;66;p13"/>
          <p:cNvSpPr txBox="1"/>
          <p:nvPr/>
        </p:nvSpPr>
        <p:spPr>
          <a:xfrm>
            <a:off x="251100" y="342606"/>
            <a:ext cx="7727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3F4A4E"/>
                </a:solidFill>
                <a:latin typeface="Kalnia Light"/>
                <a:ea typeface="Kalnia Light"/>
                <a:cs typeface="Kalnia Light"/>
                <a:sym typeface="Kalnia Light"/>
              </a:rPr>
              <a:t>We want to surprise you with a special treat. Enjoy your trip while we take care of everything back home!</a:t>
            </a:r>
            <a:endParaRPr sz="1100">
              <a:solidFill>
                <a:srgbClr val="3F4A4E"/>
              </a:solidFill>
              <a:latin typeface="Kalnia Light"/>
              <a:ea typeface="Kalnia Light"/>
              <a:cs typeface="Kalnia Light"/>
              <a:sym typeface="Kalnia Light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403700" y="3153045"/>
            <a:ext cx="3071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3F4A4E"/>
                </a:solidFill>
                <a:latin typeface="Kalnia Light"/>
                <a:ea typeface="Kalnia Light"/>
                <a:cs typeface="Kalnia Light"/>
                <a:sym typeface="Kalnia Light"/>
              </a:rPr>
              <a:t>This voucher was issued on June 10, 20XX.</a:t>
            </a:r>
            <a:endParaRPr sz="1100">
              <a:solidFill>
                <a:srgbClr val="3F4A4E"/>
              </a:solidFill>
              <a:latin typeface="Kalnia Light"/>
              <a:ea typeface="Kalnia Light"/>
              <a:cs typeface="Kalnia Light"/>
              <a:sym typeface="Kalnia Light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6116166" y="3153050"/>
            <a:ext cx="17460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3F4A4E"/>
                </a:solidFill>
                <a:latin typeface="Kalnia Medium"/>
                <a:ea typeface="Kalnia Medium"/>
                <a:cs typeface="Kalnia Medium"/>
                <a:sym typeface="Kalnia Medium"/>
              </a:rPr>
              <a:t>FROM:</a:t>
            </a:r>
            <a:r>
              <a:rPr lang="uk" sz="1100">
                <a:solidFill>
                  <a:srgbClr val="3F4A4E"/>
                </a:solidFill>
                <a:latin typeface="Kalnia Light"/>
                <a:ea typeface="Kalnia Light"/>
                <a:cs typeface="Kalnia Light"/>
                <a:sym typeface="Kalnia Light"/>
              </a:rPr>
              <a:t> Emma &amp; James</a:t>
            </a:r>
            <a:endParaRPr sz="1100">
              <a:solidFill>
                <a:srgbClr val="3F4A4E"/>
              </a:solidFill>
              <a:latin typeface="Kalnia Light"/>
              <a:ea typeface="Kalnia Light"/>
              <a:cs typeface="Kalnia Light"/>
              <a:sym typeface="Kalnia Light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3975300" y="3153050"/>
            <a:ext cx="18933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3F4A4E"/>
                </a:solidFill>
                <a:latin typeface="Kalnia Medium"/>
                <a:ea typeface="Kalnia Medium"/>
                <a:cs typeface="Kalnia Medium"/>
                <a:sym typeface="Kalnia Medium"/>
              </a:rPr>
              <a:t>TO:</a:t>
            </a:r>
            <a:r>
              <a:rPr lang="uk" sz="1100">
                <a:solidFill>
                  <a:srgbClr val="3F4A4E"/>
                </a:solidFill>
                <a:latin typeface="Kalnia Light"/>
                <a:ea typeface="Kalnia Light"/>
                <a:cs typeface="Kalnia Light"/>
                <a:sym typeface="Kalnia Light"/>
              </a:rPr>
              <a:t> Olivia &amp; Daniel</a:t>
            </a:r>
            <a:endParaRPr sz="1100">
              <a:solidFill>
                <a:srgbClr val="3F4A4E"/>
              </a:solidFill>
              <a:latin typeface="Kalnia Light"/>
              <a:ea typeface="Kalnia Light"/>
              <a:cs typeface="Kalnia Light"/>
              <a:sym typeface="Kalnia Light"/>
            </a:endParaRPr>
          </a:p>
        </p:txBody>
      </p:sp>
      <p:sp>
        <p:nvSpPr>
          <p:cNvPr id="70" name="Google Shape;70;p13"/>
          <p:cNvSpPr txBox="1"/>
          <p:nvPr/>
        </p:nvSpPr>
        <p:spPr>
          <a:xfrm rot="-5400000">
            <a:off x="-630465" y="1717200"/>
            <a:ext cx="2214300" cy="2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450">
                <a:solidFill>
                  <a:srgbClr val="BBD5C8"/>
                </a:solidFill>
                <a:latin typeface="Kalnia"/>
                <a:ea typeface="Kalnia"/>
                <a:cs typeface="Kalnia"/>
                <a:sym typeface="Kalnia"/>
              </a:rPr>
              <a:t>G I F T  V O U C H E </a:t>
            </a:r>
            <a:r>
              <a:rPr lang="uk" sz="1450">
                <a:solidFill>
                  <a:srgbClr val="BBD5C8"/>
                </a:solidFill>
                <a:latin typeface="Kalnia"/>
                <a:ea typeface="Kalnia"/>
                <a:cs typeface="Kalnia"/>
                <a:sym typeface="Kalnia"/>
              </a:rPr>
              <a:t>R</a:t>
            </a:r>
            <a:endParaRPr sz="1450">
              <a:solidFill>
                <a:srgbClr val="BBD5C8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71" name="Google Shape;71;p13"/>
          <p:cNvSpPr txBox="1"/>
          <p:nvPr/>
        </p:nvSpPr>
        <p:spPr>
          <a:xfrm rot="5400000">
            <a:off x="6645785" y="1717200"/>
            <a:ext cx="2214300" cy="2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450">
                <a:solidFill>
                  <a:srgbClr val="BBD5C8"/>
                </a:solidFill>
                <a:latin typeface="Kalnia"/>
                <a:ea typeface="Kalnia"/>
                <a:cs typeface="Kalnia"/>
                <a:sym typeface="Kalnia"/>
              </a:rPr>
              <a:t>G I F T  V O U C H E R</a:t>
            </a:r>
            <a:endParaRPr sz="1450">
              <a:solidFill>
                <a:srgbClr val="BBD5C8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/>
          <p:nvPr/>
        </p:nvSpPr>
        <p:spPr>
          <a:xfrm>
            <a:off x="-23100" y="0"/>
            <a:ext cx="8275800" cy="3657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4"/>
          <p:cNvSpPr/>
          <p:nvPr/>
        </p:nvSpPr>
        <p:spPr>
          <a:xfrm>
            <a:off x="141750" y="138600"/>
            <a:ext cx="7946100" cy="3380400"/>
          </a:xfrm>
          <a:prstGeom prst="rect">
            <a:avLst/>
          </a:prstGeom>
          <a:solidFill>
            <a:srgbClr val="BBD5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4"/>
          <p:cNvSpPr/>
          <p:nvPr/>
        </p:nvSpPr>
        <p:spPr>
          <a:xfrm>
            <a:off x="740550" y="670500"/>
            <a:ext cx="6748500" cy="2316600"/>
          </a:xfrm>
          <a:prstGeom prst="roundRect">
            <a:avLst>
              <a:gd fmla="val 8021" name="adj"/>
            </a:avLst>
          </a:prstGeom>
          <a:solidFill>
            <a:srgbClr val="CDE1D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4"/>
          <p:cNvSpPr txBox="1"/>
          <p:nvPr/>
        </p:nvSpPr>
        <p:spPr>
          <a:xfrm rot="-5400000">
            <a:off x="-630465" y="1717200"/>
            <a:ext cx="2214300" cy="2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450">
                <a:solidFill>
                  <a:srgbClr val="BBD5C8"/>
                </a:solidFill>
                <a:latin typeface="Kalnia"/>
                <a:ea typeface="Kalnia"/>
                <a:cs typeface="Kalnia"/>
                <a:sym typeface="Kalnia"/>
              </a:rPr>
              <a:t>G I F T  V O U C H E R</a:t>
            </a:r>
            <a:endParaRPr sz="1450">
              <a:solidFill>
                <a:srgbClr val="BBD5C8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sp>
        <p:nvSpPr>
          <p:cNvPr id="80" name="Google Shape;80;p14"/>
          <p:cNvSpPr txBox="1"/>
          <p:nvPr/>
        </p:nvSpPr>
        <p:spPr>
          <a:xfrm rot="5400000">
            <a:off x="6645785" y="1717200"/>
            <a:ext cx="2214300" cy="2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450">
                <a:solidFill>
                  <a:srgbClr val="BBD5C8"/>
                </a:solidFill>
                <a:latin typeface="Kalnia"/>
                <a:ea typeface="Kalnia"/>
                <a:cs typeface="Kalnia"/>
                <a:sym typeface="Kalnia"/>
              </a:rPr>
              <a:t>G I F T  V O U C H E R</a:t>
            </a:r>
            <a:endParaRPr sz="1450">
              <a:solidFill>
                <a:srgbClr val="BBD5C8"/>
              </a:solidFill>
              <a:latin typeface="Kalnia"/>
              <a:ea typeface="Kalnia"/>
              <a:cs typeface="Kalnia"/>
              <a:sym typeface="Kalnia"/>
            </a:endParaRPr>
          </a:p>
        </p:txBody>
      </p:sp>
      <p:grpSp>
        <p:nvGrpSpPr>
          <p:cNvPr id="81" name="Google Shape;81;p14"/>
          <p:cNvGrpSpPr/>
          <p:nvPr/>
        </p:nvGrpSpPr>
        <p:grpSpPr>
          <a:xfrm>
            <a:off x="1235375" y="856513"/>
            <a:ext cx="5738400" cy="1944575"/>
            <a:chOff x="1235375" y="868350"/>
            <a:chExt cx="5738400" cy="1944575"/>
          </a:xfrm>
        </p:grpSpPr>
        <p:cxnSp>
          <p:nvCxnSpPr>
            <p:cNvPr id="82" name="Google Shape;82;p14"/>
            <p:cNvCxnSpPr/>
            <p:nvPr/>
          </p:nvCxnSpPr>
          <p:spPr>
            <a:xfrm>
              <a:off x="1235375" y="868350"/>
              <a:ext cx="5738400" cy="0"/>
            </a:xfrm>
            <a:prstGeom prst="straightConnector1">
              <a:avLst/>
            </a:prstGeom>
            <a:noFill/>
            <a:ln cap="flat" cmpd="sng" w="19050">
              <a:solidFill>
                <a:srgbClr val="3F4A4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83" name="Google Shape;83;p14"/>
            <p:cNvCxnSpPr/>
            <p:nvPr/>
          </p:nvCxnSpPr>
          <p:spPr>
            <a:xfrm>
              <a:off x="1235375" y="2812925"/>
              <a:ext cx="5738400" cy="0"/>
            </a:xfrm>
            <a:prstGeom prst="straightConnector1">
              <a:avLst/>
            </a:prstGeom>
            <a:noFill/>
            <a:ln cap="flat" cmpd="sng" w="19050">
              <a:solidFill>
                <a:srgbClr val="3F4A4E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84" name="Google Shape;84;p14"/>
            <p:cNvSpPr txBox="1"/>
            <p:nvPr/>
          </p:nvSpPr>
          <p:spPr>
            <a:xfrm>
              <a:off x="2281825" y="1151850"/>
              <a:ext cx="3666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3F4A4E"/>
                  </a:solidFill>
                  <a:latin typeface="Kalnia Light"/>
                  <a:ea typeface="Kalnia Light"/>
                  <a:cs typeface="Kalnia Light"/>
                  <a:sym typeface="Kalnia Light"/>
                </a:rPr>
                <a:t>HAPPY ANNIVERSARY</a:t>
              </a:r>
              <a:endParaRPr>
                <a:solidFill>
                  <a:srgbClr val="3F4A4E"/>
                </a:solidFill>
                <a:latin typeface="Kalnia Light"/>
                <a:ea typeface="Kalnia Light"/>
                <a:cs typeface="Kalnia Light"/>
                <a:sym typeface="Kalnia Light"/>
              </a:endParaRPr>
            </a:p>
          </p:txBody>
        </p:sp>
        <p:sp>
          <p:nvSpPr>
            <p:cNvPr id="85" name="Google Shape;85;p14"/>
            <p:cNvSpPr txBox="1"/>
            <p:nvPr/>
          </p:nvSpPr>
          <p:spPr>
            <a:xfrm>
              <a:off x="2281825" y="2344625"/>
              <a:ext cx="36663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F4A4E"/>
                  </a:solidFill>
                  <a:latin typeface="Kalnia Medium"/>
                  <a:ea typeface="Kalnia Medium"/>
                  <a:cs typeface="Kalnia Medium"/>
                  <a:sym typeface="Kalnia Medium"/>
                </a:rPr>
                <a:t>TO:</a:t>
              </a:r>
              <a:r>
                <a:rPr lang="uk" sz="1200">
                  <a:solidFill>
                    <a:srgbClr val="3F4A4E"/>
                  </a:solidFill>
                  <a:latin typeface="Kalnia Light"/>
                  <a:ea typeface="Kalnia Light"/>
                  <a:cs typeface="Kalnia Light"/>
                  <a:sym typeface="Kalnia Light"/>
                </a:rPr>
                <a:t> Olivia &amp; Daniel</a:t>
              </a:r>
              <a:endParaRPr sz="1200">
                <a:solidFill>
                  <a:srgbClr val="3F4A4E"/>
                </a:solidFill>
                <a:latin typeface="Kalnia Light"/>
                <a:ea typeface="Kalnia Light"/>
                <a:cs typeface="Kalnia Light"/>
                <a:sym typeface="Kalnia Light"/>
              </a:endParaRPr>
            </a:p>
          </p:txBody>
        </p:sp>
        <p:grpSp>
          <p:nvGrpSpPr>
            <p:cNvPr id="86" name="Google Shape;86;p14"/>
            <p:cNvGrpSpPr/>
            <p:nvPr/>
          </p:nvGrpSpPr>
          <p:grpSpPr>
            <a:xfrm>
              <a:off x="1493100" y="1517238"/>
              <a:ext cx="5289825" cy="677400"/>
              <a:chOff x="1493100" y="1529725"/>
              <a:chExt cx="5289825" cy="677400"/>
            </a:xfrm>
          </p:grpSpPr>
          <p:sp>
            <p:nvSpPr>
              <p:cNvPr id="87" name="Google Shape;87;p14"/>
              <p:cNvSpPr txBox="1"/>
              <p:nvPr/>
            </p:nvSpPr>
            <p:spPr>
              <a:xfrm>
                <a:off x="1689725" y="1529725"/>
                <a:ext cx="4850400" cy="677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4400">
                    <a:solidFill>
                      <a:schemeClr val="lt1"/>
                    </a:solidFill>
                    <a:latin typeface="Kalnia"/>
                    <a:ea typeface="Kalnia"/>
                    <a:cs typeface="Kalnia"/>
                    <a:sym typeface="Kalnia"/>
                  </a:rPr>
                  <a:t>GIFT VOUCHER</a:t>
                </a:r>
                <a:endParaRPr b="1" sz="440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88" name="Google Shape;88;p14"/>
              <p:cNvSpPr/>
              <p:nvPr/>
            </p:nvSpPr>
            <p:spPr>
              <a:xfrm>
                <a:off x="1493100" y="1819375"/>
                <a:ext cx="98100" cy="98100"/>
              </a:xfrm>
              <a:prstGeom prst="ellipse">
                <a:avLst/>
              </a:prstGeom>
              <a:solidFill>
                <a:srgbClr val="3F4A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" name="Google Shape;89;p14"/>
              <p:cNvSpPr/>
              <p:nvPr/>
            </p:nvSpPr>
            <p:spPr>
              <a:xfrm>
                <a:off x="6684825" y="1819375"/>
                <a:ext cx="98100" cy="98100"/>
              </a:xfrm>
              <a:prstGeom prst="ellipse">
                <a:avLst/>
              </a:prstGeom>
              <a:solidFill>
                <a:srgbClr val="3F4A4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