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  <p:embeddedFont>
      <p:font typeface="Saira Stencil O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SairaStencil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1q.jpg"/>
          <p:cNvPicPr preferRelativeResize="0"/>
          <p:nvPr/>
        </p:nvPicPr>
        <p:blipFill rotWithShape="1">
          <a:blip r:embed="rId3">
            <a:alphaModFix/>
          </a:blip>
          <a:srcRect b="189" l="179" r="189" t="179"/>
          <a:stretch/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50" y="355925"/>
            <a:ext cx="3236151" cy="10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11111111.png"/>
          <p:cNvPicPr preferRelativeResize="0"/>
          <p:nvPr/>
        </p:nvPicPr>
        <p:blipFill rotWithShape="1">
          <a:blip r:embed="rId5">
            <a:alphaModFix/>
          </a:blip>
          <a:srcRect b="18033" l="0" r="0" t="0"/>
          <a:stretch/>
        </p:blipFill>
        <p:spPr>
          <a:xfrm>
            <a:off x="0" y="74375"/>
            <a:ext cx="3886200" cy="4684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0" y="4758858"/>
            <a:ext cx="3886200" cy="886968"/>
            <a:chOff x="0" y="4758858"/>
            <a:chExt cx="3886200" cy="886968"/>
          </a:xfrm>
        </p:grpSpPr>
        <p:pic>
          <p:nvPicPr>
            <p:cNvPr id="58" name="Google Shape;58;p13" title="1a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758858"/>
              <a:ext cx="3886200" cy="886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1s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4475" y="4758875"/>
              <a:ext cx="3416601" cy="446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 title="1d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8222" y="4758867"/>
            <a:ext cx="409756" cy="4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1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6825" y="3254150"/>
            <a:ext cx="3219801" cy="111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28575">
              <a:srgbClr val="F1C232">
                <a:alpha val="22000"/>
              </a:srgbClr>
            </a:outerShdw>
          </a:effectLst>
        </p:spPr>
      </p:pic>
      <p:pic>
        <p:nvPicPr>
          <p:cNvPr id="62" name="Google Shape;62;p13" title="Rectangle 6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59406" y="1781725"/>
            <a:ext cx="742300" cy="9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 rot="321479">
            <a:off x="2762836" y="1897996"/>
            <a:ext cx="742143" cy="71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E4AB27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SAT</a:t>
            </a:r>
            <a:endParaRPr sz="2300">
              <a:solidFill>
                <a:srgbClr val="E4AB27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4AB27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30</a:t>
            </a:r>
            <a:endParaRPr sz="3300">
              <a:solidFill>
                <a:srgbClr val="E4AB27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4AB27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MARCH</a:t>
            </a:r>
            <a:endParaRPr sz="1200">
              <a:solidFill>
                <a:srgbClr val="E4AB27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570">
            <a:off x="132900" y="4487336"/>
            <a:ext cx="36204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aira Stencil One"/>
                <a:ea typeface="Saira Stencil One"/>
                <a:cs typeface="Saira Stencil One"/>
                <a:sym typeface="Saira Stencil One"/>
              </a:rPr>
              <a:t>GAMEDAY AT YOUR BAR</a:t>
            </a:r>
            <a:endParaRPr sz="1100">
              <a:solidFill>
                <a:schemeClr val="dk1"/>
              </a:solidFill>
              <a:latin typeface="Saira Stencil One"/>
              <a:ea typeface="Saira Stencil One"/>
              <a:cs typeface="Saira Stencil One"/>
              <a:sym typeface="Saira Stencil 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715">
            <a:off x="295475" y="4911925"/>
            <a:ext cx="1442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Las Vegas </a:t>
            </a:r>
            <a:r>
              <a:rPr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RIDERS</a:t>
            </a:r>
            <a:endParaRPr sz="8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66;p13"/>
          <p:cNvSpPr txBox="1"/>
          <p:nvPr/>
        </p:nvSpPr>
        <p:spPr>
          <a:xfrm rot="678">
            <a:off x="2147975" y="4911975"/>
            <a:ext cx="15213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new york giants</a:t>
            </a:r>
            <a:endParaRPr sz="8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712551" y="4891093"/>
            <a:ext cx="461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4AB27"/>
                </a:solidFill>
                <a:latin typeface="Bebas Neue"/>
                <a:ea typeface="Bebas Neue"/>
                <a:cs typeface="Bebas Neue"/>
                <a:sym typeface="Bebas Neue"/>
              </a:rPr>
              <a:t>VS</a:t>
            </a:r>
            <a:endParaRPr sz="1300">
              <a:solidFill>
                <a:srgbClr val="E4AB2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611">
            <a:off x="295475" y="5288367"/>
            <a:ext cx="3373800" cy="1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123.456.7890 i 123 east side i your pub name i miami, fl 12345</a:t>
            </a:r>
            <a:endParaRPr sz="1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9" name="Google Shape;69;p13" title="1111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90150" y="5453763"/>
            <a:ext cx="1305900" cy="1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