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ollkorn"/>
      <p:regular r:id="rId7"/>
      <p:bold r:id="rId8"/>
      <p:italic r:id="rId9"/>
      <p:boldItalic r:id="rId10"/>
    </p:embeddedFont>
    <p:embeddedFont>
      <p:font typeface="Bebas Neue"/>
      <p:regular r:id="rId11"/>
    </p:embeddedFont>
    <p:embeddedFont>
      <p:font typeface="Caveat Brush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ebasNeue-regular.fntdata"/><Relationship Id="rId10" Type="http://schemas.openxmlformats.org/officeDocument/2006/relationships/font" Target="fonts/Vollkorn-boldItalic.fntdata"/><Relationship Id="rId12" Type="http://schemas.openxmlformats.org/officeDocument/2006/relationships/font" Target="fonts/CaveatBrush-regular.fntdata"/><Relationship Id="rId9" Type="http://schemas.openxmlformats.org/officeDocument/2006/relationships/font" Target="fonts/Vollkor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ollkorn-regular.fntdata"/><Relationship Id="rId8" Type="http://schemas.openxmlformats.org/officeDocument/2006/relationships/font" Target="fonts/Vollkor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60000" cy="1069999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9748" y="-11324"/>
            <a:ext cx="6838800" cy="2216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666666">
                <a:alpha val="61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200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rPr>
              <a:t>ALASKA</a:t>
            </a:r>
            <a:endParaRPr sz="13200">
              <a:solidFill>
                <a:schemeClr val="lt1"/>
              </a:solidFill>
              <a:latin typeface="Vollkorn"/>
              <a:ea typeface="Vollkorn"/>
              <a:cs typeface="Vollkorn"/>
              <a:sym typeface="Vollkor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13774" y="1767203"/>
            <a:ext cx="6971400" cy="1262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666666">
                <a:alpha val="61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BFEFFF"/>
                </a:solidFill>
                <a:latin typeface="Caveat Brush"/>
                <a:ea typeface="Caveat Brush"/>
                <a:cs typeface="Caveat Brush"/>
                <a:sym typeface="Caveat Brush"/>
              </a:rPr>
              <a:t>TRAVEL BUCKET LIST</a:t>
            </a:r>
            <a:endParaRPr sz="7000">
              <a:solidFill>
                <a:srgbClr val="BFEFFF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86000" y="3092349"/>
            <a:ext cx="3386551" cy="554100"/>
            <a:chOff x="486000" y="3092349"/>
            <a:chExt cx="3386551" cy="5541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Denali National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86000" y="3704715"/>
            <a:ext cx="3386551" cy="554100"/>
            <a:chOff x="486000" y="3092349"/>
            <a:chExt cx="3386551" cy="5541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Tracy Arm Fjord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86000" y="4317081"/>
            <a:ext cx="3386551" cy="554100"/>
            <a:chOff x="486000" y="3092349"/>
            <a:chExt cx="3386551" cy="5541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Kenai Fjords National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86000" y="4929447"/>
            <a:ext cx="3386551" cy="554100"/>
            <a:chOff x="486000" y="3092349"/>
            <a:chExt cx="3386551" cy="5541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Alaska Railroad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86000" y="5541813"/>
            <a:ext cx="3386551" cy="554100"/>
            <a:chOff x="486000" y="3092349"/>
            <a:chExt cx="3386551" cy="5541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Dalton Highway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86000" y="6154179"/>
            <a:ext cx="3386551" cy="554100"/>
            <a:chOff x="486000" y="3092349"/>
            <a:chExt cx="3386551" cy="5541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Alaska Native Heritage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86000" y="6766545"/>
            <a:ext cx="3386551" cy="554100"/>
            <a:chOff x="486000" y="3092349"/>
            <a:chExt cx="3386551" cy="5541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Mendenhall Glacier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86000" y="7378911"/>
            <a:ext cx="3386551" cy="554100"/>
            <a:chOff x="486000" y="3092349"/>
            <a:chExt cx="3386551" cy="5541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Elias National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86000" y="7991277"/>
            <a:ext cx="3386551" cy="554100"/>
            <a:chOff x="486000" y="3092349"/>
            <a:chExt cx="3386551" cy="5541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Iditarod Historic Trail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86000" y="8603643"/>
            <a:ext cx="3386551" cy="554100"/>
            <a:chOff x="486000" y="3092349"/>
            <a:chExt cx="3386551" cy="5541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Katmai National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86000" y="9216009"/>
            <a:ext cx="3386551" cy="554100"/>
            <a:chOff x="486000" y="3092349"/>
            <a:chExt cx="3386551" cy="5541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Seward, Alaska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86000" y="9828375"/>
            <a:ext cx="3386551" cy="554100"/>
            <a:chOff x="486000" y="3092349"/>
            <a:chExt cx="3386551" cy="5541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State Historic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083903" y="3092349"/>
            <a:ext cx="3386551" cy="554100"/>
            <a:chOff x="486000" y="3092349"/>
            <a:chExt cx="3386551" cy="5541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Anchorage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083903" y="3704715"/>
            <a:ext cx="3386551" cy="554100"/>
            <a:chOff x="486000" y="3092349"/>
            <a:chExt cx="3386551" cy="5541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Alaska Highway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083903" y="4317081"/>
            <a:ext cx="3386551" cy="554100"/>
            <a:chOff x="486000" y="3092349"/>
            <a:chExt cx="3386551" cy="5541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Alaska Highway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83903" y="4929447"/>
            <a:ext cx="3386551" cy="554100"/>
            <a:chOff x="486000" y="3092349"/>
            <a:chExt cx="3386551" cy="5541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Inside Passage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83903" y="5541813"/>
            <a:ext cx="3386551" cy="554100"/>
            <a:chOff x="486000" y="3092349"/>
            <a:chExt cx="3386551" cy="5541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Gold Rush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83903" y="6154179"/>
            <a:ext cx="3386551" cy="554100"/>
            <a:chOff x="486000" y="3092349"/>
            <a:chExt cx="3386551" cy="5541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Alaska Rainforest 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83903" y="6766545"/>
            <a:ext cx="3386551" cy="554100"/>
            <a:chOff x="486000" y="3092349"/>
            <a:chExt cx="3386551" cy="5541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Ketchikan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83903" y="7378911"/>
            <a:ext cx="3386551" cy="554100"/>
            <a:chOff x="486000" y="3092349"/>
            <a:chExt cx="3386551" cy="5541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Mendenhall Glacier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83903" y="7991277"/>
            <a:ext cx="3386551" cy="554100"/>
            <a:chOff x="486000" y="3092349"/>
            <a:chExt cx="3386551" cy="5541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Glacier Bay National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83903" y="8603643"/>
            <a:ext cx="3386551" cy="554100"/>
            <a:chOff x="486000" y="3092349"/>
            <a:chExt cx="3386551" cy="5541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Hubbard Glacier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83903" y="9216009"/>
            <a:ext cx="3386551" cy="554100"/>
            <a:chOff x="486000" y="3092349"/>
            <a:chExt cx="3386551" cy="5541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Alaska Talkeetna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83903" y="9828375"/>
            <a:ext cx="3386551" cy="554100"/>
            <a:chOff x="486000" y="3092349"/>
            <a:chExt cx="3386551" cy="5541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780751" y="3092349"/>
              <a:ext cx="309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Skagway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486000" y="3243574"/>
              <a:ext cx="256500" cy="256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