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galoo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998"/>
            <a:ext cx="7560000" cy="1069999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44000" y="144000"/>
            <a:ext cx="7272000" cy="10404000"/>
          </a:xfrm>
          <a:prstGeom prst="rect">
            <a:avLst/>
          </a:prstGeom>
          <a:noFill/>
          <a:ln cap="flat" cmpd="sng" w="2857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9600" y="81100"/>
            <a:ext cx="72009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Alabama</a:t>
            </a:r>
            <a:endParaRPr sz="134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7225" y="1833700"/>
            <a:ext cx="7058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600">
                <a:solidFill>
                  <a:srgbClr val="E8BC64"/>
                </a:solidFill>
                <a:latin typeface="Open Sans"/>
                <a:ea typeface="Open Sans"/>
                <a:cs typeface="Open Sans"/>
                <a:sym typeface="Open Sans"/>
              </a:rPr>
              <a:t>Travel bucket list</a:t>
            </a:r>
            <a:endParaRPr sz="6600">
              <a:solidFill>
                <a:srgbClr val="E8BC6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58" name="Google Shape;58;p13"/>
          <p:cNvGrpSpPr/>
          <p:nvPr/>
        </p:nvGrpSpPr>
        <p:grpSpPr>
          <a:xfrm>
            <a:off x="484875" y="3091000"/>
            <a:ext cx="3295275" cy="554100"/>
            <a:chOff x="484875" y="3091000"/>
            <a:chExt cx="3295275" cy="5541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Battleship Memorial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484875" y="3703565"/>
            <a:ext cx="3295275" cy="554100"/>
            <a:chOff x="484875" y="3091000"/>
            <a:chExt cx="3295275" cy="55410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Gulf State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484875" y="4316130"/>
            <a:ext cx="3295275" cy="554100"/>
            <a:chOff x="484875" y="3091000"/>
            <a:chExt cx="3295275" cy="554100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Civil Rights Memorials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484875" y="4928694"/>
            <a:ext cx="3295275" cy="554100"/>
            <a:chOff x="484875" y="3091000"/>
            <a:chExt cx="3295275" cy="554100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U.S. Rocket Center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484875" y="5541259"/>
            <a:ext cx="3295275" cy="554100"/>
            <a:chOff x="484875" y="3091000"/>
            <a:chExt cx="3295275" cy="554100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McWane Science Center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484875" y="6153824"/>
            <a:ext cx="3295275" cy="554100"/>
            <a:chOff x="484875" y="3091000"/>
            <a:chExt cx="3295275" cy="5541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Mobile Bay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" name="Google Shape;76;p13"/>
          <p:cNvGrpSpPr/>
          <p:nvPr/>
        </p:nvGrpSpPr>
        <p:grpSpPr>
          <a:xfrm>
            <a:off x="484875" y="6766400"/>
            <a:ext cx="3401475" cy="554100"/>
            <a:chOff x="484875" y="3091011"/>
            <a:chExt cx="3401475" cy="5541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780150" y="3091011"/>
              <a:ext cx="3106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Rosenbaum House Museum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484875" y="7378953"/>
            <a:ext cx="3295275" cy="554100"/>
            <a:chOff x="484875" y="3091000"/>
            <a:chExt cx="3295275" cy="554100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W.C. Handy Museum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13"/>
          <p:cNvGrpSpPr/>
          <p:nvPr/>
        </p:nvGrpSpPr>
        <p:grpSpPr>
          <a:xfrm>
            <a:off x="484875" y="7991518"/>
            <a:ext cx="3295275" cy="554100"/>
            <a:chOff x="484875" y="3091000"/>
            <a:chExt cx="3295275" cy="5541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Voting Rights Museum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484875" y="8604083"/>
            <a:ext cx="3295275" cy="554100"/>
            <a:chOff x="484875" y="3091000"/>
            <a:chExt cx="3295275" cy="554100"/>
          </a:xfrm>
        </p:grpSpPr>
        <p:sp>
          <p:nvSpPr>
            <p:cNvPr id="86" name="Google Shape;86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Motorsports Museum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484875" y="9216648"/>
            <a:ext cx="3295275" cy="554100"/>
            <a:chOff x="484875" y="3091000"/>
            <a:chExt cx="3295275" cy="5541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Caverns State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84875" y="9829213"/>
            <a:ext cx="3295275" cy="554100"/>
            <a:chOff x="484875" y="3091000"/>
            <a:chExt cx="3295275" cy="554100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Museum of Fine Art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>
            <a:off x="4075800" y="3091000"/>
            <a:ext cx="3295275" cy="554100"/>
            <a:chOff x="484875" y="3091000"/>
            <a:chExt cx="3295275" cy="554100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Alligator Alley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4075800" y="3703565"/>
            <a:ext cx="3295275" cy="554100"/>
            <a:chOff x="484875" y="3091000"/>
            <a:chExt cx="3295275" cy="5541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Baggage Center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4075800" y="4316130"/>
            <a:ext cx="3295275" cy="554100"/>
            <a:chOff x="484875" y="3091000"/>
            <a:chExt cx="3295275" cy="554100"/>
          </a:xfrm>
        </p:grpSpPr>
        <p:sp>
          <p:nvSpPr>
            <p:cNvPr id="101" name="Google Shape;101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Caverns State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3" name="Google Shape;103;p13"/>
          <p:cNvGrpSpPr/>
          <p:nvPr/>
        </p:nvGrpSpPr>
        <p:grpSpPr>
          <a:xfrm>
            <a:off x="4075800" y="4928694"/>
            <a:ext cx="3295275" cy="554100"/>
            <a:chOff x="484875" y="3091000"/>
            <a:chExt cx="3295275" cy="554100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Bellingrath Gardens 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4075800" y="5541259"/>
            <a:ext cx="3295275" cy="554100"/>
            <a:chOff x="484875" y="3091000"/>
            <a:chExt cx="3295275" cy="554100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Huntsville Garden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4075800" y="6153824"/>
            <a:ext cx="3295275" cy="554100"/>
            <a:chOff x="484875" y="3091000"/>
            <a:chExt cx="3295275" cy="554100"/>
          </a:xfrm>
        </p:grpSpPr>
        <p:sp>
          <p:nvSpPr>
            <p:cNvPr id="110" name="Google Shape;110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Gulf Shores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4075800" y="6766389"/>
            <a:ext cx="3295275" cy="554100"/>
            <a:chOff x="484875" y="3091000"/>
            <a:chExt cx="3295275" cy="554100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Cheaha State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075800" y="7378953"/>
            <a:ext cx="3295275" cy="554100"/>
            <a:chOff x="484875" y="3091000"/>
            <a:chExt cx="3295275" cy="554100"/>
          </a:xfrm>
        </p:grpSpPr>
        <p:sp>
          <p:nvSpPr>
            <p:cNvPr id="116" name="Google Shape;116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Point Mallard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4075800" y="7991518"/>
            <a:ext cx="3295275" cy="554100"/>
            <a:chOff x="484875" y="3091000"/>
            <a:chExt cx="3295275" cy="554100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Trent Jones Golf Trail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075800" y="8604083"/>
            <a:ext cx="3295275" cy="554100"/>
            <a:chOff x="484875" y="3091000"/>
            <a:chExt cx="3295275" cy="5541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Birmingham Zoo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075800" y="9216648"/>
            <a:ext cx="3295275" cy="554100"/>
            <a:chOff x="484875" y="3091000"/>
            <a:chExt cx="3295275" cy="554100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Cheaha State Park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4075800" y="9829213"/>
            <a:ext cx="3295275" cy="554100"/>
            <a:chOff x="484875" y="3091000"/>
            <a:chExt cx="3295275" cy="554100"/>
          </a:xfrm>
        </p:grpSpPr>
        <p:sp>
          <p:nvSpPr>
            <p:cNvPr id="128" name="Google Shape;128;p13"/>
            <p:cNvSpPr txBox="1"/>
            <p:nvPr/>
          </p:nvSpPr>
          <p:spPr>
            <a:xfrm>
              <a:off x="780150" y="3091000"/>
              <a:ext cx="30000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University of Alabama</a:t>
              </a:r>
              <a:endParaRPr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484875" y="3239200"/>
              <a:ext cx="257700" cy="257700"/>
            </a:xfrm>
            <a:prstGeom prst="ellipse">
              <a:avLst/>
            </a:prstGeom>
            <a:noFill/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