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Playfair Display"/>
      <p:regular r:id="rId7"/>
      <p:bold r:id="rId8"/>
      <p:italic r:id="rId9"/>
      <p:boldItalic r:id="rId10"/>
    </p:embeddedFont>
    <p:embeddedFont>
      <p:font typeface="Dancing Script"/>
      <p:regular r:id="rId11"/>
      <p:bold r:id="rId12"/>
    </p:embeddedFont>
    <p:embeddedFont>
      <p:font typeface="Playfair Display Black"/>
      <p:bold r:id="rId13"/>
      <p:boldItalic r:id="rId14"/>
    </p:embeddedFont>
    <p:embeddedFont>
      <p:font typeface="Alegreya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747775"/>
          </p15:clr>
        </p15:guide>
        <p15:guide id="2" pos="336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DancingScript-regular.fntdata"/><Relationship Id="rId10" Type="http://schemas.openxmlformats.org/officeDocument/2006/relationships/font" Target="fonts/PlayfairDisplay-boldItalic.fntdata"/><Relationship Id="rId13" Type="http://schemas.openxmlformats.org/officeDocument/2006/relationships/font" Target="fonts/PlayfairDisplayBlack-bold.fntdata"/><Relationship Id="rId12" Type="http://schemas.openxmlformats.org/officeDocument/2006/relationships/font" Target="fonts/DancingScrip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layfairDisplay-italic.fntdata"/><Relationship Id="rId15" Type="http://schemas.openxmlformats.org/officeDocument/2006/relationships/font" Target="fonts/Alegreya-regular.fntdata"/><Relationship Id="rId14" Type="http://schemas.openxmlformats.org/officeDocument/2006/relationships/font" Target="fonts/PlayfairDisplayBlack-boldItalic.fntdata"/><Relationship Id="rId17" Type="http://schemas.openxmlformats.org/officeDocument/2006/relationships/font" Target="fonts/Alegreya-italic.fntdata"/><Relationship Id="rId16" Type="http://schemas.openxmlformats.org/officeDocument/2006/relationships/font" Target="fonts/Alegrey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Alegreya-boldItalic.fntdata"/><Relationship Id="rId7" Type="http://schemas.openxmlformats.org/officeDocument/2006/relationships/font" Target="fonts/PlayfairDisplay-regular.fntdata"/><Relationship Id="rId8" Type="http://schemas.openxmlformats.org/officeDocument/2006/relationships/font" Target="fonts/PlayfairDispl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" y="211"/>
            <a:ext cx="10691999" cy="755957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" name="Google Shape;55;p13"/>
          <p:cNvGrpSpPr/>
          <p:nvPr/>
        </p:nvGrpSpPr>
        <p:grpSpPr>
          <a:xfrm>
            <a:off x="251625" y="210000"/>
            <a:ext cx="10204575" cy="7140550"/>
            <a:chOff x="251625" y="210000"/>
            <a:chExt cx="10204575" cy="7140550"/>
          </a:xfrm>
        </p:grpSpPr>
        <p:grpSp>
          <p:nvGrpSpPr>
            <p:cNvPr id="56" name="Google Shape;56;p13"/>
            <p:cNvGrpSpPr/>
            <p:nvPr/>
          </p:nvGrpSpPr>
          <p:grpSpPr>
            <a:xfrm>
              <a:off x="251625" y="210000"/>
              <a:ext cx="10204575" cy="1344550"/>
              <a:chOff x="251625" y="210000"/>
              <a:chExt cx="10204575" cy="1344550"/>
            </a:xfrm>
          </p:grpSpPr>
          <p:pic>
            <p:nvPicPr>
              <p:cNvPr id="57" name="Google Shape;57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251625" y="210000"/>
                <a:ext cx="1363575" cy="134455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8" name="Google Shape;58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flipH="1">
                <a:off x="9092625" y="210000"/>
                <a:ext cx="1363575" cy="13445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59" name="Google Shape;59;p13"/>
            <p:cNvGrpSpPr/>
            <p:nvPr/>
          </p:nvGrpSpPr>
          <p:grpSpPr>
            <a:xfrm rot="10800000">
              <a:off x="251625" y="6006000"/>
              <a:ext cx="10204575" cy="1344550"/>
              <a:chOff x="251625" y="210000"/>
              <a:chExt cx="10204575" cy="1344550"/>
            </a:xfrm>
          </p:grpSpPr>
          <p:pic>
            <p:nvPicPr>
              <p:cNvPr id="60" name="Google Shape;60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251625" y="210000"/>
                <a:ext cx="1363575" cy="134455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1" name="Google Shape;61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flipH="1">
                <a:off x="9092625" y="210000"/>
                <a:ext cx="1363575" cy="13445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62" name="Google Shape;62;p13"/>
            <p:cNvGrpSpPr/>
            <p:nvPr/>
          </p:nvGrpSpPr>
          <p:grpSpPr>
            <a:xfrm>
              <a:off x="252600" y="1894475"/>
              <a:ext cx="126300" cy="3773100"/>
              <a:chOff x="252600" y="1894475"/>
              <a:chExt cx="126300" cy="3773100"/>
            </a:xfrm>
          </p:grpSpPr>
          <p:cxnSp>
            <p:nvCxnSpPr>
              <p:cNvPr id="63" name="Google Shape;63;p13"/>
              <p:cNvCxnSpPr/>
              <p:nvPr/>
            </p:nvCxnSpPr>
            <p:spPr>
              <a:xfrm>
                <a:off x="252600" y="1894475"/>
                <a:ext cx="0" cy="37731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87754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4" name="Google Shape;64;p13"/>
              <p:cNvCxnSpPr/>
              <p:nvPr/>
            </p:nvCxnSpPr>
            <p:spPr>
              <a:xfrm>
                <a:off x="378900" y="2389150"/>
                <a:ext cx="0" cy="279450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87754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5" name="Google Shape;65;p13"/>
            <p:cNvGrpSpPr/>
            <p:nvPr/>
          </p:nvGrpSpPr>
          <p:grpSpPr>
            <a:xfrm rot="10800000">
              <a:off x="10329900" y="1894475"/>
              <a:ext cx="126300" cy="3773100"/>
              <a:chOff x="252600" y="1894475"/>
              <a:chExt cx="126300" cy="3773100"/>
            </a:xfrm>
          </p:grpSpPr>
          <p:cxnSp>
            <p:nvCxnSpPr>
              <p:cNvPr id="66" name="Google Shape;66;p13"/>
              <p:cNvCxnSpPr/>
              <p:nvPr/>
            </p:nvCxnSpPr>
            <p:spPr>
              <a:xfrm>
                <a:off x="252600" y="1894475"/>
                <a:ext cx="0" cy="37731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87754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7" name="Google Shape;67;p13"/>
              <p:cNvCxnSpPr/>
              <p:nvPr/>
            </p:nvCxnSpPr>
            <p:spPr>
              <a:xfrm>
                <a:off x="378900" y="2389150"/>
                <a:ext cx="0" cy="279450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87754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68" name="Google Shape;68;p13"/>
          <p:cNvSpPr txBox="1"/>
          <p:nvPr/>
        </p:nvSpPr>
        <p:spPr>
          <a:xfrm>
            <a:off x="1153950" y="711758"/>
            <a:ext cx="8384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200">
                <a:solidFill>
                  <a:srgbClr val="3A312D"/>
                </a:solidFill>
                <a:latin typeface="Playfair Display Black"/>
                <a:ea typeface="Playfair Display Black"/>
                <a:cs typeface="Playfair Display Black"/>
                <a:sym typeface="Playfair Display Black"/>
              </a:rPr>
              <a:t>CERTIFICATE OF ADOPTION</a:t>
            </a:r>
            <a:endParaRPr sz="4200">
              <a:solidFill>
                <a:srgbClr val="3A312D"/>
              </a:solidFill>
              <a:latin typeface="Playfair Display Black"/>
              <a:ea typeface="Playfair Display Black"/>
              <a:cs typeface="Playfair Display Black"/>
              <a:sym typeface="Playfair Display Black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2904525" y="1546200"/>
            <a:ext cx="48828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100">
                <a:solidFill>
                  <a:srgbClr val="3A312D"/>
                </a:solidFill>
                <a:latin typeface="Alegreya"/>
                <a:ea typeface="Alegreya"/>
                <a:cs typeface="Alegreya"/>
                <a:sym typeface="Alegreya"/>
              </a:rPr>
              <a:t>This is to certify that</a:t>
            </a:r>
            <a:endParaRPr sz="3100">
              <a:solidFill>
                <a:srgbClr val="3A312D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grpSp>
        <p:nvGrpSpPr>
          <p:cNvPr id="70" name="Google Shape;70;p13"/>
          <p:cNvGrpSpPr/>
          <p:nvPr/>
        </p:nvGrpSpPr>
        <p:grpSpPr>
          <a:xfrm>
            <a:off x="2054100" y="2059050"/>
            <a:ext cx="6583800" cy="1158933"/>
            <a:chOff x="2054100" y="2059050"/>
            <a:chExt cx="6583800" cy="1158933"/>
          </a:xfrm>
        </p:grpSpPr>
        <p:sp>
          <p:nvSpPr>
            <p:cNvPr id="71" name="Google Shape;71;p13"/>
            <p:cNvSpPr txBox="1"/>
            <p:nvPr/>
          </p:nvSpPr>
          <p:spPr>
            <a:xfrm>
              <a:off x="2224025" y="2059050"/>
              <a:ext cx="6243900" cy="115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500">
                  <a:solidFill>
                    <a:srgbClr val="3A312D"/>
                  </a:solidFill>
                  <a:latin typeface="Dancing Script"/>
                  <a:ea typeface="Dancing Script"/>
                  <a:cs typeface="Dancing Script"/>
                  <a:sym typeface="Dancing Script"/>
                </a:rPr>
                <a:t>Eino Johnston</a:t>
              </a:r>
              <a:endParaRPr sz="7500">
                <a:solidFill>
                  <a:srgbClr val="3A312D"/>
                </a:solidFill>
                <a:latin typeface="Dancing Script"/>
                <a:ea typeface="Dancing Script"/>
                <a:cs typeface="Dancing Script"/>
                <a:sym typeface="Dancing Script"/>
              </a:endParaRPr>
            </a:p>
          </p:txBody>
        </p:sp>
        <p:cxnSp>
          <p:nvCxnSpPr>
            <p:cNvPr id="72" name="Google Shape;72;p13"/>
            <p:cNvCxnSpPr/>
            <p:nvPr/>
          </p:nvCxnSpPr>
          <p:spPr>
            <a:xfrm>
              <a:off x="2054100" y="3217983"/>
              <a:ext cx="65838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3" name="Google Shape;73;p13"/>
          <p:cNvSpPr txBox="1"/>
          <p:nvPr/>
        </p:nvSpPr>
        <p:spPr>
          <a:xfrm>
            <a:off x="2224025" y="3357000"/>
            <a:ext cx="6243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3A312D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Has officially been adopted by</a:t>
            </a:r>
            <a:endParaRPr sz="2400">
              <a:solidFill>
                <a:srgbClr val="3A312D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2224025" y="3957965"/>
            <a:ext cx="62439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100">
                <a:solidFill>
                  <a:srgbClr val="3A312D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The Corrine Family</a:t>
            </a:r>
            <a:endParaRPr sz="4100">
              <a:solidFill>
                <a:srgbClr val="3A312D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cxnSp>
        <p:nvCxnSpPr>
          <p:cNvPr id="75" name="Google Shape;75;p13"/>
          <p:cNvCxnSpPr/>
          <p:nvPr/>
        </p:nvCxnSpPr>
        <p:spPr>
          <a:xfrm>
            <a:off x="2054100" y="4620574"/>
            <a:ext cx="6583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6" name="Google Shape;76;p13"/>
          <p:cNvSpPr txBox="1"/>
          <p:nvPr/>
        </p:nvSpPr>
        <p:spPr>
          <a:xfrm>
            <a:off x="2153675" y="4964000"/>
            <a:ext cx="887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A312D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On the </a:t>
            </a:r>
            <a:endParaRPr sz="2100">
              <a:solidFill>
                <a:srgbClr val="3A312D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4493049" y="4964000"/>
            <a:ext cx="887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A312D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Day of</a:t>
            </a:r>
            <a:endParaRPr sz="2100">
              <a:solidFill>
                <a:srgbClr val="3A312D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6541850" y="4964000"/>
            <a:ext cx="769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A312D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Year</a:t>
            </a:r>
            <a:endParaRPr sz="2100">
              <a:solidFill>
                <a:srgbClr val="3A312D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grpSp>
        <p:nvGrpSpPr>
          <p:cNvPr id="79" name="Google Shape;79;p13"/>
          <p:cNvGrpSpPr/>
          <p:nvPr/>
        </p:nvGrpSpPr>
        <p:grpSpPr>
          <a:xfrm>
            <a:off x="3108700" y="4994225"/>
            <a:ext cx="1230000" cy="317800"/>
            <a:chOff x="3108700" y="4994225"/>
            <a:chExt cx="1230000" cy="317800"/>
          </a:xfrm>
        </p:grpSpPr>
        <p:cxnSp>
          <p:nvCxnSpPr>
            <p:cNvPr id="80" name="Google Shape;80;p13"/>
            <p:cNvCxnSpPr/>
            <p:nvPr/>
          </p:nvCxnSpPr>
          <p:spPr>
            <a:xfrm>
              <a:off x="3108700" y="5312025"/>
              <a:ext cx="12300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1" name="Google Shape;81;p13"/>
            <p:cNvSpPr txBox="1"/>
            <p:nvPr/>
          </p:nvSpPr>
          <p:spPr>
            <a:xfrm>
              <a:off x="3371824" y="4994225"/>
              <a:ext cx="673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3A312D"/>
                  </a:solidFill>
                  <a:latin typeface="Dancing Script"/>
                  <a:ea typeface="Dancing Script"/>
                  <a:cs typeface="Dancing Script"/>
                  <a:sym typeface="Dancing Script"/>
                </a:rPr>
                <a:t>25</a:t>
              </a:r>
              <a:r>
                <a:rPr lang="ru" sz="1800">
                  <a:solidFill>
                    <a:srgbClr val="3A312D"/>
                  </a:solidFill>
                  <a:latin typeface="Dancing Script"/>
                  <a:ea typeface="Dancing Script"/>
                  <a:cs typeface="Dancing Script"/>
                  <a:sym typeface="Dancing Script"/>
                </a:rPr>
                <a:t>th</a:t>
              </a:r>
              <a:endParaRPr sz="1800">
                <a:solidFill>
                  <a:srgbClr val="3A312D"/>
                </a:solidFill>
                <a:latin typeface="Dancing Script"/>
                <a:ea typeface="Dancing Script"/>
                <a:cs typeface="Dancing Script"/>
                <a:sym typeface="Dancing Script"/>
              </a:endParaRPr>
            </a:p>
          </p:txBody>
        </p:sp>
      </p:grpSp>
      <p:grpSp>
        <p:nvGrpSpPr>
          <p:cNvPr id="82" name="Google Shape;82;p13"/>
          <p:cNvGrpSpPr/>
          <p:nvPr/>
        </p:nvGrpSpPr>
        <p:grpSpPr>
          <a:xfrm>
            <a:off x="5346000" y="4962824"/>
            <a:ext cx="1230000" cy="349201"/>
            <a:chOff x="5346000" y="4962824"/>
            <a:chExt cx="1230000" cy="349201"/>
          </a:xfrm>
        </p:grpSpPr>
        <p:cxnSp>
          <p:nvCxnSpPr>
            <p:cNvPr id="83" name="Google Shape;83;p13"/>
            <p:cNvCxnSpPr/>
            <p:nvPr/>
          </p:nvCxnSpPr>
          <p:spPr>
            <a:xfrm>
              <a:off x="5346000" y="5312025"/>
              <a:ext cx="12300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4" name="Google Shape;84;p13"/>
            <p:cNvSpPr txBox="1"/>
            <p:nvPr/>
          </p:nvSpPr>
          <p:spPr>
            <a:xfrm>
              <a:off x="5624400" y="4962824"/>
              <a:ext cx="6732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A312D"/>
                  </a:solidFill>
                  <a:latin typeface="Dancing Script"/>
                  <a:ea typeface="Dancing Script"/>
                  <a:cs typeface="Dancing Script"/>
                  <a:sym typeface="Dancing Script"/>
                </a:rPr>
                <a:t>May</a:t>
              </a:r>
              <a:endParaRPr sz="2100">
                <a:solidFill>
                  <a:srgbClr val="3A312D"/>
                </a:solidFill>
                <a:latin typeface="Dancing Script"/>
                <a:ea typeface="Dancing Script"/>
                <a:cs typeface="Dancing Script"/>
                <a:sym typeface="Dancing Script"/>
              </a:endParaRPr>
            </a:p>
          </p:txBody>
        </p:sp>
      </p:grpSp>
      <p:grpSp>
        <p:nvGrpSpPr>
          <p:cNvPr id="85" name="Google Shape;85;p13"/>
          <p:cNvGrpSpPr/>
          <p:nvPr/>
        </p:nvGrpSpPr>
        <p:grpSpPr>
          <a:xfrm>
            <a:off x="7261475" y="5008724"/>
            <a:ext cx="1230000" cy="303301"/>
            <a:chOff x="7261475" y="5008724"/>
            <a:chExt cx="1230000" cy="303301"/>
          </a:xfrm>
        </p:grpSpPr>
        <p:cxnSp>
          <p:nvCxnSpPr>
            <p:cNvPr id="86" name="Google Shape;86;p13"/>
            <p:cNvCxnSpPr/>
            <p:nvPr/>
          </p:nvCxnSpPr>
          <p:spPr>
            <a:xfrm>
              <a:off x="7261475" y="5312025"/>
              <a:ext cx="12300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7" name="Google Shape;87;p13"/>
            <p:cNvSpPr txBox="1"/>
            <p:nvPr/>
          </p:nvSpPr>
          <p:spPr>
            <a:xfrm>
              <a:off x="7539875" y="5008724"/>
              <a:ext cx="673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3A312D"/>
                  </a:solidFill>
                  <a:latin typeface="Dancing Script"/>
                  <a:ea typeface="Dancing Script"/>
                  <a:cs typeface="Dancing Script"/>
                  <a:sym typeface="Dancing Script"/>
                </a:rPr>
                <a:t>2025</a:t>
              </a:r>
              <a:endParaRPr sz="1800">
                <a:solidFill>
                  <a:srgbClr val="3A312D"/>
                </a:solidFill>
                <a:latin typeface="Dancing Script"/>
                <a:ea typeface="Dancing Script"/>
                <a:cs typeface="Dancing Script"/>
                <a:sym typeface="Dancing Script"/>
              </a:endParaRPr>
            </a:p>
          </p:txBody>
        </p:sp>
      </p:grpSp>
      <p:sp>
        <p:nvSpPr>
          <p:cNvPr id="88" name="Google Shape;88;p13"/>
          <p:cNvSpPr txBox="1"/>
          <p:nvPr/>
        </p:nvSpPr>
        <p:spPr>
          <a:xfrm>
            <a:off x="2663725" y="5766727"/>
            <a:ext cx="5364600" cy="5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3A312D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Granting herewith all rights and privileges as a member of the family</a:t>
            </a:r>
            <a:endParaRPr sz="1800">
              <a:solidFill>
                <a:srgbClr val="3A312D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grpSp>
        <p:nvGrpSpPr>
          <p:cNvPr id="89" name="Google Shape;89;p13"/>
          <p:cNvGrpSpPr/>
          <p:nvPr/>
        </p:nvGrpSpPr>
        <p:grpSpPr>
          <a:xfrm>
            <a:off x="2593200" y="6855300"/>
            <a:ext cx="5505600" cy="340584"/>
            <a:chOff x="2593200" y="6855300"/>
            <a:chExt cx="5505600" cy="340584"/>
          </a:xfrm>
        </p:grpSpPr>
        <p:cxnSp>
          <p:nvCxnSpPr>
            <p:cNvPr id="90" name="Google Shape;90;p13"/>
            <p:cNvCxnSpPr/>
            <p:nvPr/>
          </p:nvCxnSpPr>
          <p:spPr>
            <a:xfrm>
              <a:off x="2593200" y="6855300"/>
              <a:ext cx="55056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1" name="Google Shape;91;p13"/>
            <p:cNvSpPr txBox="1"/>
            <p:nvPr/>
          </p:nvSpPr>
          <p:spPr>
            <a:xfrm>
              <a:off x="4270525" y="6918684"/>
              <a:ext cx="21510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3A312D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Signature(s)</a:t>
              </a:r>
              <a:endParaRPr sz="1800">
                <a:solidFill>
                  <a:srgbClr val="3A312D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