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Comic Relief"/>
      <p:regular r:id="rId6"/>
      <p:bold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font" Target="fonts/ComicRelief-regular.fntdata"/><Relationship Id="rId7" Type="http://schemas.openxmlformats.org/officeDocument/2006/relationships/font" Target="fonts/ComicRelief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0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6.png"/><Relationship Id="rId5" Type="http://schemas.openxmlformats.org/officeDocument/2006/relationships/image" Target="../media/image3.png"/><Relationship Id="rId6" Type="http://schemas.openxmlformats.org/officeDocument/2006/relationships/image" Target="../media/image5.png"/><Relationship Id="rId7" Type="http://schemas.openxmlformats.org/officeDocument/2006/relationships/image" Target="../media/image4.png"/><Relationship Id="rId8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288300" y="298950"/>
            <a:ext cx="6983400" cy="100941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722800" y="4354300"/>
            <a:ext cx="2868900" cy="2430000"/>
          </a:xfrm>
          <a:prstGeom prst="rect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0550" lIns="90550" spcFirstLastPara="1" rIns="90550" wrap="square" tIns="905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/>
          </a:p>
        </p:txBody>
      </p:sp>
      <p:sp>
        <p:nvSpPr>
          <p:cNvPr id="56" name="Google Shape;56;p13"/>
          <p:cNvSpPr txBox="1"/>
          <p:nvPr/>
        </p:nvSpPr>
        <p:spPr>
          <a:xfrm>
            <a:off x="685700" y="610175"/>
            <a:ext cx="3323100" cy="5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761">
                <a:solidFill>
                  <a:schemeClr val="dk1"/>
                </a:solidFill>
                <a:latin typeface="Comic Relief"/>
                <a:ea typeface="Comic Relief"/>
                <a:cs typeface="Comic Relief"/>
                <a:sym typeface="Comic Relief"/>
              </a:rPr>
              <a:t>TO DO LIST</a:t>
            </a:r>
            <a:endParaRPr sz="3761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035059" y="782683"/>
            <a:ext cx="3007800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86">
                <a:solidFill>
                  <a:schemeClr val="dk1"/>
                </a:solidFill>
                <a:latin typeface="Comic Relief"/>
                <a:ea typeface="Comic Relief"/>
                <a:cs typeface="Comic Relief"/>
                <a:sym typeface="Comic Relief"/>
              </a:rPr>
              <a:t>DATE:</a:t>
            </a:r>
            <a:endParaRPr sz="13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cxnSp>
        <p:nvCxnSpPr>
          <p:cNvPr id="58" name="Google Shape;58;p13"/>
          <p:cNvCxnSpPr/>
          <p:nvPr/>
        </p:nvCxnSpPr>
        <p:spPr>
          <a:xfrm>
            <a:off x="4030601" y="1082900"/>
            <a:ext cx="3013500" cy="0"/>
          </a:xfrm>
          <a:prstGeom prst="straightConnector1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9" name="Google Shape;59;p13"/>
          <p:cNvSpPr txBox="1"/>
          <p:nvPr/>
        </p:nvSpPr>
        <p:spPr>
          <a:xfrm>
            <a:off x="4030350" y="2027786"/>
            <a:ext cx="2868900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86">
                <a:solidFill>
                  <a:schemeClr val="dk1"/>
                </a:solidFill>
                <a:latin typeface="Comic Relief"/>
                <a:ea typeface="Comic Relief"/>
                <a:cs typeface="Comic Relief"/>
                <a:sym typeface="Comic Relief"/>
              </a:rPr>
              <a:t>1.</a:t>
            </a:r>
            <a:endParaRPr sz="13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4030350" y="2377089"/>
            <a:ext cx="2868900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86">
                <a:solidFill>
                  <a:schemeClr val="dk1"/>
                </a:solidFill>
                <a:latin typeface="Comic Relief"/>
                <a:ea typeface="Comic Relief"/>
                <a:cs typeface="Comic Relief"/>
                <a:sym typeface="Comic Relief"/>
              </a:rPr>
              <a:t>2</a:t>
            </a:r>
            <a:r>
              <a:rPr lang="en" sz="1386">
                <a:solidFill>
                  <a:schemeClr val="dk1"/>
                </a:solidFill>
                <a:latin typeface="Comic Relief"/>
                <a:ea typeface="Comic Relief"/>
                <a:cs typeface="Comic Relief"/>
                <a:sym typeface="Comic Relief"/>
              </a:rPr>
              <a:t>.</a:t>
            </a:r>
            <a:endParaRPr sz="13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4030350" y="2726392"/>
            <a:ext cx="2868900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86">
                <a:solidFill>
                  <a:schemeClr val="dk1"/>
                </a:solidFill>
                <a:latin typeface="Comic Relief"/>
                <a:ea typeface="Comic Relief"/>
                <a:cs typeface="Comic Relief"/>
                <a:sym typeface="Comic Relief"/>
              </a:rPr>
              <a:t>3</a:t>
            </a:r>
            <a:r>
              <a:rPr lang="en" sz="1386">
                <a:solidFill>
                  <a:schemeClr val="dk1"/>
                </a:solidFill>
                <a:latin typeface="Comic Relief"/>
                <a:ea typeface="Comic Relief"/>
                <a:cs typeface="Comic Relief"/>
                <a:sym typeface="Comic Relief"/>
              </a:rPr>
              <a:t>.</a:t>
            </a:r>
            <a:endParaRPr sz="13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4030350" y="3075695"/>
            <a:ext cx="2868900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86">
                <a:solidFill>
                  <a:schemeClr val="dk1"/>
                </a:solidFill>
                <a:latin typeface="Comic Relief"/>
                <a:ea typeface="Comic Relief"/>
                <a:cs typeface="Comic Relief"/>
                <a:sym typeface="Comic Relief"/>
              </a:rPr>
              <a:t>4</a:t>
            </a:r>
            <a:r>
              <a:rPr lang="en" sz="1386">
                <a:solidFill>
                  <a:schemeClr val="dk1"/>
                </a:solidFill>
                <a:latin typeface="Comic Relief"/>
                <a:ea typeface="Comic Relief"/>
                <a:cs typeface="Comic Relief"/>
                <a:sym typeface="Comic Relief"/>
              </a:rPr>
              <a:t>.</a:t>
            </a:r>
            <a:endParaRPr sz="13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4030350" y="3424998"/>
            <a:ext cx="2868900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86">
                <a:solidFill>
                  <a:schemeClr val="dk1"/>
                </a:solidFill>
                <a:latin typeface="Comic Relief"/>
                <a:ea typeface="Comic Relief"/>
                <a:cs typeface="Comic Relief"/>
                <a:sym typeface="Comic Relief"/>
              </a:rPr>
              <a:t>5</a:t>
            </a:r>
            <a:r>
              <a:rPr lang="en" sz="1386">
                <a:solidFill>
                  <a:schemeClr val="dk1"/>
                </a:solidFill>
                <a:latin typeface="Comic Relief"/>
                <a:ea typeface="Comic Relief"/>
                <a:cs typeface="Comic Relief"/>
                <a:sym typeface="Comic Relief"/>
              </a:rPr>
              <a:t>.</a:t>
            </a:r>
            <a:endParaRPr sz="13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cxnSp>
        <p:nvCxnSpPr>
          <p:cNvPr id="64" name="Google Shape;64;p13"/>
          <p:cNvCxnSpPr/>
          <p:nvPr/>
        </p:nvCxnSpPr>
        <p:spPr>
          <a:xfrm>
            <a:off x="718226" y="2269742"/>
            <a:ext cx="2868900" cy="0"/>
          </a:xfrm>
          <a:prstGeom prst="straightConnector1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5" name="Google Shape;65;p13"/>
          <p:cNvCxnSpPr/>
          <p:nvPr/>
        </p:nvCxnSpPr>
        <p:spPr>
          <a:xfrm>
            <a:off x="718226" y="2615645"/>
            <a:ext cx="2868900" cy="0"/>
          </a:xfrm>
          <a:prstGeom prst="straightConnector1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6" name="Google Shape;66;p13"/>
          <p:cNvCxnSpPr/>
          <p:nvPr/>
        </p:nvCxnSpPr>
        <p:spPr>
          <a:xfrm>
            <a:off x="718226" y="2961548"/>
            <a:ext cx="2868900" cy="0"/>
          </a:xfrm>
          <a:prstGeom prst="straightConnector1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7" name="Google Shape;67;p13"/>
          <p:cNvCxnSpPr/>
          <p:nvPr/>
        </p:nvCxnSpPr>
        <p:spPr>
          <a:xfrm>
            <a:off x="718226" y="3307451"/>
            <a:ext cx="2868900" cy="0"/>
          </a:xfrm>
          <a:prstGeom prst="straightConnector1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8" name="Google Shape;68;p13"/>
          <p:cNvSpPr txBox="1"/>
          <p:nvPr/>
        </p:nvSpPr>
        <p:spPr>
          <a:xfrm>
            <a:off x="1033468" y="2015825"/>
            <a:ext cx="2552700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cxnSp>
        <p:nvCxnSpPr>
          <p:cNvPr id="69" name="Google Shape;69;p13"/>
          <p:cNvCxnSpPr/>
          <p:nvPr/>
        </p:nvCxnSpPr>
        <p:spPr>
          <a:xfrm>
            <a:off x="718226" y="3653354"/>
            <a:ext cx="2868900" cy="0"/>
          </a:xfrm>
          <a:prstGeom prst="straightConnector1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0" name="Google Shape;70;p13"/>
          <p:cNvSpPr txBox="1"/>
          <p:nvPr/>
        </p:nvSpPr>
        <p:spPr>
          <a:xfrm>
            <a:off x="4035050" y="1596000"/>
            <a:ext cx="2868900" cy="19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86">
                <a:solidFill>
                  <a:schemeClr val="dk1"/>
                </a:solidFill>
                <a:latin typeface="Comic Relief"/>
                <a:ea typeface="Comic Relief"/>
                <a:cs typeface="Comic Relief"/>
                <a:sym typeface="Comic Relief"/>
              </a:rPr>
              <a:t>SCHEDULED EVENTS</a:t>
            </a:r>
            <a:endParaRPr sz="12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sp>
        <p:nvSpPr>
          <p:cNvPr id="71" name="Google Shape;71;p13"/>
          <p:cNvSpPr txBox="1"/>
          <p:nvPr/>
        </p:nvSpPr>
        <p:spPr>
          <a:xfrm>
            <a:off x="718226" y="1596000"/>
            <a:ext cx="2868900" cy="19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86">
                <a:solidFill>
                  <a:schemeClr val="dk1"/>
                </a:solidFill>
                <a:latin typeface="Comic Relief"/>
                <a:ea typeface="Comic Relief"/>
                <a:cs typeface="Comic Relief"/>
                <a:sym typeface="Comic Relief"/>
              </a:rPr>
              <a:t>IF I DO ONLY ONE THING TODAY</a:t>
            </a:r>
            <a:endParaRPr sz="12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sp>
        <p:nvSpPr>
          <p:cNvPr id="72" name="Google Shape;72;p13"/>
          <p:cNvSpPr/>
          <p:nvPr/>
        </p:nvSpPr>
        <p:spPr>
          <a:xfrm>
            <a:off x="722793" y="1988321"/>
            <a:ext cx="213300" cy="213300"/>
          </a:xfrm>
          <a:prstGeom prst="rect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0550" lIns="90550" spcFirstLastPara="1" rIns="90550" wrap="square" tIns="905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/>
          </a:p>
        </p:txBody>
      </p:sp>
      <p:sp>
        <p:nvSpPr>
          <p:cNvPr id="73" name="Google Shape;73;p13"/>
          <p:cNvSpPr txBox="1"/>
          <p:nvPr/>
        </p:nvSpPr>
        <p:spPr>
          <a:xfrm>
            <a:off x="718226" y="3971573"/>
            <a:ext cx="2863800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86">
                <a:solidFill>
                  <a:schemeClr val="dk1"/>
                </a:solidFill>
                <a:latin typeface="Comic Relief"/>
                <a:ea typeface="Comic Relief"/>
                <a:cs typeface="Comic Relief"/>
                <a:sym typeface="Comic Relief"/>
              </a:rPr>
              <a:t>TODAY’S TO DO</a:t>
            </a:r>
            <a:endParaRPr sz="13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sp>
        <p:nvSpPr>
          <p:cNvPr id="74" name="Google Shape;74;p13"/>
          <p:cNvSpPr txBox="1"/>
          <p:nvPr/>
        </p:nvSpPr>
        <p:spPr>
          <a:xfrm>
            <a:off x="1252424" y="4528025"/>
            <a:ext cx="2130900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sp>
        <p:nvSpPr>
          <p:cNvPr id="75" name="Google Shape;75;p13"/>
          <p:cNvSpPr txBox="1"/>
          <p:nvPr/>
        </p:nvSpPr>
        <p:spPr>
          <a:xfrm>
            <a:off x="1252424" y="4875724"/>
            <a:ext cx="2130900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sp>
        <p:nvSpPr>
          <p:cNvPr id="76" name="Google Shape;76;p13"/>
          <p:cNvSpPr txBox="1"/>
          <p:nvPr/>
        </p:nvSpPr>
        <p:spPr>
          <a:xfrm>
            <a:off x="1252424" y="5223422"/>
            <a:ext cx="2130900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sp>
        <p:nvSpPr>
          <p:cNvPr id="77" name="Google Shape;77;p13"/>
          <p:cNvSpPr txBox="1"/>
          <p:nvPr/>
        </p:nvSpPr>
        <p:spPr>
          <a:xfrm>
            <a:off x="1252424" y="5571121"/>
            <a:ext cx="2130900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sp>
        <p:nvSpPr>
          <p:cNvPr id="78" name="Google Shape;78;p13"/>
          <p:cNvSpPr txBox="1"/>
          <p:nvPr/>
        </p:nvSpPr>
        <p:spPr>
          <a:xfrm>
            <a:off x="1252424" y="5918820"/>
            <a:ext cx="2130900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cxnSp>
        <p:nvCxnSpPr>
          <p:cNvPr id="79" name="Google Shape;79;p13"/>
          <p:cNvCxnSpPr/>
          <p:nvPr/>
        </p:nvCxnSpPr>
        <p:spPr>
          <a:xfrm>
            <a:off x="916925" y="4809700"/>
            <a:ext cx="2466300" cy="0"/>
          </a:xfrm>
          <a:prstGeom prst="straightConnector1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0" name="Google Shape;80;p13"/>
          <p:cNvSpPr/>
          <p:nvPr/>
        </p:nvSpPr>
        <p:spPr>
          <a:xfrm>
            <a:off x="921477" y="4525082"/>
            <a:ext cx="213300" cy="213300"/>
          </a:xfrm>
          <a:prstGeom prst="rect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0550" lIns="90550" spcFirstLastPara="1" rIns="90550" wrap="square" tIns="905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/>
          </a:p>
        </p:txBody>
      </p:sp>
      <p:cxnSp>
        <p:nvCxnSpPr>
          <p:cNvPr id="81" name="Google Shape;81;p13"/>
          <p:cNvCxnSpPr/>
          <p:nvPr/>
        </p:nvCxnSpPr>
        <p:spPr>
          <a:xfrm>
            <a:off x="916925" y="5158075"/>
            <a:ext cx="2466300" cy="0"/>
          </a:xfrm>
          <a:prstGeom prst="straightConnector1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2" name="Google Shape;82;p13"/>
          <p:cNvSpPr/>
          <p:nvPr/>
        </p:nvSpPr>
        <p:spPr>
          <a:xfrm>
            <a:off x="921477" y="4873458"/>
            <a:ext cx="213300" cy="213300"/>
          </a:xfrm>
          <a:prstGeom prst="rect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0550" lIns="90550" spcFirstLastPara="1" rIns="90550" wrap="square" tIns="905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/>
          </a:p>
        </p:txBody>
      </p:sp>
      <p:cxnSp>
        <p:nvCxnSpPr>
          <p:cNvPr id="83" name="Google Shape;83;p13"/>
          <p:cNvCxnSpPr/>
          <p:nvPr/>
        </p:nvCxnSpPr>
        <p:spPr>
          <a:xfrm>
            <a:off x="916925" y="5506450"/>
            <a:ext cx="2466300" cy="0"/>
          </a:xfrm>
          <a:prstGeom prst="straightConnector1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4" name="Google Shape;84;p13"/>
          <p:cNvSpPr/>
          <p:nvPr/>
        </p:nvSpPr>
        <p:spPr>
          <a:xfrm>
            <a:off x="921477" y="5221887"/>
            <a:ext cx="213300" cy="213300"/>
          </a:xfrm>
          <a:prstGeom prst="rect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0550" lIns="90550" spcFirstLastPara="1" rIns="90550" wrap="square" tIns="905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/>
          </a:p>
        </p:txBody>
      </p:sp>
      <p:cxnSp>
        <p:nvCxnSpPr>
          <p:cNvPr id="85" name="Google Shape;85;p13"/>
          <p:cNvCxnSpPr/>
          <p:nvPr/>
        </p:nvCxnSpPr>
        <p:spPr>
          <a:xfrm>
            <a:off x="916925" y="5854825"/>
            <a:ext cx="2466300" cy="0"/>
          </a:xfrm>
          <a:prstGeom prst="straightConnector1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6" name="Google Shape;86;p13"/>
          <p:cNvSpPr/>
          <p:nvPr/>
        </p:nvSpPr>
        <p:spPr>
          <a:xfrm>
            <a:off x="921477" y="5570316"/>
            <a:ext cx="213300" cy="213300"/>
          </a:xfrm>
          <a:prstGeom prst="rect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0550" lIns="90550" spcFirstLastPara="1" rIns="90550" wrap="square" tIns="905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/>
          </a:p>
        </p:txBody>
      </p:sp>
      <p:cxnSp>
        <p:nvCxnSpPr>
          <p:cNvPr id="87" name="Google Shape;87;p13"/>
          <p:cNvCxnSpPr/>
          <p:nvPr/>
        </p:nvCxnSpPr>
        <p:spPr>
          <a:xfrm>
            <a:off x="916925" y="6203200"/>
            <a:ext cx="2466300" cy="0"/>
          </a:xfrm>
          <a:prstGeom prst="straightConnector1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8" name="Google Shape;88;p13"/>
          <p:cNvSpPr/>
          <p:nvPr/>
        </p:nvSpPr>
        <p:spPr>
          <a:xfrm>
            <a:off x="921477" y="5918746"/>
            <a:ext cx="213300" cy="213300"/>
          </a:xfrm>
          <a:prstGeom prst="rect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0550" lIns="90550" spcFirstLastPara="1" rIns="90550" wrap="square" tIns="905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/>
          </a:p>
        </p:txBody>
      </p:sp>
      <p:cxnSp>
        <p:nvCxnSpPr>
          <p:cNvPr id="89" name="Google Shape;89;p13"/>
          <p:cNvCxnSpPr/>
          <p:nvPr/>
        </p:nvCxnSpPr>
        <p:spPr>
          <a:xfrm>
            <a:off x="916925" y="6551575"/>
            <a:ext cx="2466300" cy="0"/>
          </a:xfrm>
          <a:prstGeom prst="straightConnector1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90" name="Google Shape;90;p13"/>
          <p:cNvSpPr/>
          <p:nvPr/>
        </p:nvSpPr>
        <p:spPr>
          <a:xfrm>
            <a:off x="921477" y="6271396"/>
            <a:ext cx="213300" cy="213300"/>
          </a:xfrm>
          <a:prstGeom prst="rect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0550" lIns="90550" spcFirstLastPara="1" rIns="90550" wrap="square" tIns="905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/>
          </a:p>
        </p:txBody>
      </p:sp>
      <p:sp>
        <p:nvSpPr>
          <p:cNvPr id="91" name="Google Shape;91;p13"/>
          <p:cNvSpPr txBox="1"/>
          <p:nvPr/>
        </p:nvSpPr>
        <p:spPr>
          <a:xfrm>
            <a:off x="1252424" y="6266518"/>
            <a:ext cx="2130900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030600" y="3971550"/>
            <a:ext cx="2868900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86">
                <a:solidFill>
                  <a:schemeClr val="dk1"/>
                </a:solidFill>
                <a:latin typeface="Comic Relief"/>
                <a:ea typeface="Comic Relief"/>
                <a:cs typeface="Comic Relief"/>
                <a:sym typeface="Comic Relief"/>
              </a:rPr>
              <a:t>TOMORROW’S TO DO</a:t>
            </a:r>
            <a:endParaRPr sz="13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1574400" y="7074513"/>
            <a:ext cx="4411200" cy="19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86">
                <a:solidFill>
                  <a:schemeClr val="dk1"/>
                </a:solidFill>
                <a:latin typeface="Comic Relief"/>
                <a:ea typeface="Comic Relief"/>
                <a:cs typeface="Comic Relief"/>
                <a:sym typeface="Comic Relief"/>
              </a:rPr>
              <a:t>SELF CARE</a:t>
            </a:r>
            <a:endParaRPr sz="12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sp>
        <p:nvSpPr>
          <p:cNvPr id="94" name="Google Shape;94;p13"/>
          <p:cNvSpPr txBox="1"/>
          <p:nvPr/>
        </p:nvSpPr>
        <p:spPr>
          <a:xfrm>
            <a:off x="1574400" y="8944321"/>
            <a:ext cx="4411200" cy="19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86">
                <a:solidFill>
                  <a:schemeClr val="dk1"/>
                </a:solidFill>
                <a:latin typeface="Comic Relief"/>
                <a:ea typeface="Comic Relief"/>
                <a:cs typeface="Comic Relief"/>
                <a:sym typeface="Comic Relief"/>
              </a:rPr>
              <a:t>BRAIN DUMP</a:t>
            </a:r>
            <a:r>
              <a:rPr lang="en" sz="1286">
                <a:solidFill>
                  <a:schemeClr val="dk1"/>
                </a:solidFill>
                <a:latin typeface="Comic Relief"/>
                <a:ea typeface="Comic Relief"/>
                <a:cs typeface="Comic Relief"/>
                <a:sym typeface="Comic Relief"/>
              </a:rPr>
              <a:t> / DOODLE </a:t>
            </a:r>
            <a:endParaRPr sz="12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sp>
        <p:nvSpPr>
          <p:cNvPr id="95" name="Google Shape;95;p13"/>
          <p:cNvSpPr/>
          <p:nvPr/>
        </p:nvSpPr>
        <p:spPr>
          <a:xfrm>
            <a:off x="722800" y="9265425"/>
            <a:ext cx="6176400" cy="789900"/>
          </a:xfrm>
          <a:prstGeom prst="rect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0550" lIns="90550" spcFirstLastPara="1" rIns="90550" wrap="square" tIns="905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>
              <a:latin typeface="Comic Relief"/>
              <a:ea typeface="Comic Relief"/>
              <a:cs typeface="Comic Relief"/>
              <a:sym typeface="Comic Relief"/>
            </a:endParaRPr>
          </a:p>
        </p:txBody>
      </p:sp>
      <p:sp>
        <p:nvSpPr>
          <p:cNvPr id="96" name="Google Shape;96;p13"/>
          <p:cNvSpPr/>
          <p:nvPr/>
        </p:nvSpPr>
        <p:spPr>
          <a:xfrm>
            <a:off x="722800" y="7407875"/>
            <a:ext cx="6176400" cy="1264800"/>
          </a:xfrm>
          <a:prstGeom prst="rect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0550" lIns="90550" spcFirstLastPara="1" rIns="90550" wrap="square" tIns="905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/>
          </a:p>
        </p:txBody>
      </p:sp>
      <p:sp>
        <p:nvSpPr>
          <p:cNvPr id="97" name="Google Shape;97;p13"/>
          <p:cNvSpPr txBox="1"/>
          <p:nvPr/>
        </p:nvSpPr>
        <p:spPr>
          <a:xfrm>
            <a:off x="1225738" y="7910143"/>
            <a:ext cx="2332593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cxnSp>
        <p:nvCxnSpPr>
          <p:cNvPr id="98" name="Google Shape;98;p13"/>
          <p:cNvCxnSpPr/>
          <p:nvPr/>
        </p:nvCxnSpPr>
        <p:spPr>
          <a:xfrm>
            <a:off x="916845" y="8191761"/>
            <a:ext cx="2641396" cy="0"/>
          </a:xfrm>
          <a:prstGeom prst="straightConnector1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99" name="Google Shape;99;p13"/>
          <p:cNvSpPr/>
          <p:nvPr/>
        </p:nvSpPr>
        <p:spPr>
          <a:xfrm>
            <a:off x="921039" y="7910143"/>
            <a:ext cx="196385" cy="213300"/>
          </a:xfrm>
          <a:prstGeom prst="rect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0550" lIns="90550" spcFirstLastPara="1" rIns="90550" wrap="square" tIns="905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/>
          </a:p>
        </p:txBody>
      </p:sp>
      <p:sp>
        <p:nvSpPr>
          <p:cNvPr id="100" name="Google Shape;100;p13"/>
          <p:cNvSpPr txBox="1"/>
          <p:nvPr/>
        </p:nvSpPr>
        <p:spPr>
          <a:xfrm>
            <a:off x="1225738" y="8259118"/>
            <a:ext cx="2333698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cxnSp>
        <p:nvCxnSpPr>
          <p:cNvPr id="101" name="Google Shape;101;p13"/>
          <p:cNvCxnSpPr/>
          <p:nvPr/>
        </p:nvCxnSpPr>
        <p:spPr>
          <a:xfrm>
            <a:off x="916845" y="8540750"/>
            <a:ext cx="2641396" cy="0"/>
          </a:xfrm>
          <a:prstGeom prst="straightConnector1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2" name="Google Shape;102;p13"/>
          <p:cNvSpPr/>
          <p:nvPr/>
        </p:nvSpPr>
        <p:spPr>
          <a:xfrm>
            <a:off x="921039" y="8259133"/>
            <a:ext cx="196385" cy="213300"/>
          </a:xfrm>
          <a:prstGeom prst="rect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0550" lIns="90550" spcFirstLastPara="1" rIns="90550" wrap="square" tIns="905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/>
          </a:p>
        </p:txBody>
      </p:sp>
      <p:cxnSp>
        <p:nvCxnSpPr>
          <p:cNvPr id="103" name="Google Shape;103;p13"/>
          <p:cNvCxnSpPr/>
          <p:nvPr/>
        </p:nvCxnSpPr>
        <p:spPr>
          <a:xfrm>
            <a:off x="916775" y="7803113"/>
            <a:ext cx="2641500" cy="0"/>
          </a:xfrm>
          <a:prstGeom prst="straightConnector1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4" name="Google Shape;104;p13"/>
          <p:cNvSpPr txBox="1"/>
          <p:nvPr/>
        </p:nvSpPr>
        <p:spPr>
          <a:xfrm>
            <a:off x="911100" y="7549063"/>
            <a:ext cx="2797800" cy="19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86">
                <a:solidFill>
                  <a:schemeClr val="dk1"/>
                </a:solidFill>
                <a:latin typeface="Comic Relief"/>
                <a:ea typeface="Comic Relief"/>
                <a:cs typeface="Comic Relief"/>
                <a:sym typeface="Comic Relief"/>
              </a:rPr>
              <a:t>Today's Mood</a:t>
            </a:r>
            <a:r>
              <a:rPr lang="en" sz="1286">
                <a:solidFill>
                  <a:schemeClr val="dk1"/>
                </a:solidFill>
                <a:latin typeface="Comic Relief"/>
                <a:ea typeface="Comic Relief"/>
                <a:cs typeface="Comic Relief"/>
                <a:sym typeface="Comic Relief"/>
              </a:rPr>
              <a:t>:</a:t>
            </a:r>
            <a:endParaRPr sz="12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grpSp>
        <p:nvGrpSpPr>
          <p:cNvPr id="105" name="Google Shape;105;p13"/>
          <p:cNvGrpSpPr/>
          <p:nvPr/>
        </p:nvGrpSpPr>
        <p:grpSpPr>
          <a:xfrm>
            <a:off x="2545667" y="7565178"/>
            <a:ext cx="999977" cy="165778"/>
            <a:chOff x="2661525" y="7574224"/>
            <a:chExt cx="1081992" cy="179375"/>
          </a:xfrm>
        </p:grpSpPr>
        <p:pic>
          <p:nvPicPr>
            <p:cNvPr id="106" name="Google Shape;106;p13" title="Ресурс 1@2x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112833" y="7574224"/>
              <a:ext cx="179375" cy="1793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7" name="Google Shape;107;p13" title="Ресурс 2@2x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338488" y="7574224"/>
              <a:ext cx="179375" cy="1793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8" name="Google Shape;108;p13" title="Ресурс 3@2x.png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2887179" y="7574224"/>
              <a:ext cx="179375" cy="1793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9" name="Google Shape;109;p13" title="Ресурс 4@2x.png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3564142" y="7574224"/>
              <a:ext cx="179375" cy="1793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0" name="Google Shape;110;p13" title="Ресурс 5@2x.png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2661525" y="7574224"/>
              <a:ext cx="179375" cy="17937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11" name="Google Shape;111;p13"/>
          <p:cNvGrpSpPr/>
          <p:nvPr/>
        </p:nvGrpSpPr>
        <p:grpSpPr>
          <a:xfrm>
            <a:off x="5648075" y="7554226"/>
            <a:ext cx="1042952" cy="187675"/>
            <a:chOff x="5838176" y="7645463"/>
            <a:chExt cx="1052955" cy="189475"/>
          </a:xfrm>
        </p:grpSpPr>
        <p:pic>
          <p:nvPicPr>
            <p:cNvPr id="112" name="Google Shape;112;p13" title="Ресурс 6@2x.png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6739551" y="7645463"/>
              <a:ext cx="151580" cy="1894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3" name="Google Shape;113;p13" title="Ресурс 6@2x.png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6514208" y="7645463"/>
              <a:ext cx="151580" cy="1894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4" name="Google Shape;114;p13" title="Ресурс 6@2x.png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6288864" y="7645463"/>
              <a:ext cx="151580" cy="1894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5" name="Google Shape;115;p13" title="Ресурс 6@2x.png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6063520" y="7645463"/>
              <a:ext cx="151580" cy="1894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6" name="Google Shape;116;p13" title="Ресурс 6@2x.png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5838176" y="7645463"/>
              <a:ext cx="151580" cy="18947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7" name="Google Shape;117;p13"/>
          <p:cNvCxnSpPr/>
          <p:nvPr/>
        </p:nvCxnSpPr>
        <p:spPr>
          <a:xfrm>
            <a:off x="4030351" y="2269742"/>
            <a:ext cx="2868900" cy="0"/>
          </a:xfrm>
          <a:prstGeom prst="straightConnector1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8" name="Google Shape;118;p13"/>
          <p:cNvCxnSpPr/>
          <p:nvPr/>
        </p:nvCxnSpPr>
        <p:spPr>
          <a:xfrm>
            <a:off x="4030351" y="2615645"/>
            <a:ext cx="2868900" cy="0"/>
          </a:xfrm>
          <a:prstGeom prst="straightConnector1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9" name="Google Shape;119;p13"/>
          <p:cNvCxnSpPr/>
          <p:nvPr/>
        </p:nvCxnSpPr>
        <p:spPr>
          <a:xfrm>
            <a:off x="4030351" y="2961548"/>
            <a:ext cx="2868900" cy="0"/>
          </a:xfrm>
          <a:prstGeom prst="straightConnector1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0" name="Google Shape;120;p13"/>
          <p:cNvCxnSpPr/>
          <p:nvPr/>
        </p:nvCxnSpPr>
        <p:spPr>
          <a:xfrm>
            <a:off x="4030351" y="3307451"/>
            <a:ext cx="2868900" cy="0"/>
          </a:xfrm>
          <a:prstGeom prst="straightConnector1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1" name="Google Shape;121;p13"/>
          <p:cNvCxnSpPr/>
          <p:nvPr/>
        </p:nvCxnSpPr>
        <p:spPr>
          <a:xfrm>
            <a:off x="4030351" y="3653354"/>
            <a:ext cx="2868900" cy="0"/>
          </a:xfrm>
          <a:prstGeom prst="straightConnector1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2" name="Google Shape;122;p13"/>
          <p:cNvSpPr/>
          <p:nvPr/>
        </p:nvSpPr>
        <p:spPr>
          <a:xfrm>
            <a:off x="4030350" y="4354300"/>
            <a:ext cx="2868900" cy="2430000"/>
          </a:xfrm>
          <a:prstGeom prst="rect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0550" lIns="90550" spcFirstLastPara="1" rIns="90550" wrap="square" tIns="905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/>
          </a:p>
        </p:txBody>
      </p:sp>
      <p:sp>
        <p:nvSpPr>
          <p:cNvPr id="123" name="Google Shape;123;p13"/>
          <p:cNvSpPr txBox="1"/>
          <p:nvPr/>
        </p:nvSpPr>
        <p:spPr>
          <a:xfrm>
            <a:off x="4559974" y="4528025"/>
            <a:ext cx="2130900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sp>
        <p:nvSpPr>
          <p:cNvPr id="124" name="Google Shape;124;p13"/>
          <p:cNvSpPr txBox="1"/>
          <p:nvPr/>
        </p:nvSpPr>
        <p:spPr>
          <a:xfrm>
            <a:off x="4559974" y="4875724"/>
            <a:ext cx="2130900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sp>
        <p:nvSpPr>
          <p:cNvPr id="125" name="Google Shape;125;p13"/>
          <p:cNvSpPr txBox="1"/>
          <p:nvPr/>
        </p:nvSpPr>
        <p:spPr>
          <a:xfrm>
            <a:off x="4559974" y="5223422"/>
            <a:ext cx="2130900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sp>
        <p:nvSpPr>
          <p:cNvPr id="126" name="Google Shape;126;p13"/>
          <p:cNvSpPr txBox="1"/>
          <p:nvPr/>
        </p:nvSpPr>
        <p:spPr>
          <a:xfrm>
            <a:off x="4559974" y="5571121"/>
            <a:ext cx="2130900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sp>
        <p:nvSpPr>
          <p:cNvPr id="127" name="Google Shape;127;p13"/>
          <p:cNvSpPr txBox="1"/>
          <p:nvPr/>
        </p:nvSpPr>
        <p:spPr>
          <a:xfrm>
            <a:off x="4559974" y="5918820"/>
            <a:ext cx="2130900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cxnSp>
        <p:nvCxnSpPr>
          <p:cNvPr id="128" name="Google Shape;128;p13"/>
          <p:cNvCxnSpPr/>
          <p:nvPr/>
        </p:nvCxnSpPr>
        <p:spPr>
          <a:xfrm>
            <a:off x="4224475" y="4809700"/>
            <a:ext cx="2466300" cy="0"/>
          </a:xfrm>
          <a:prstGeom prst="straightConnector1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9" name="Google Shape;129;p13"/>
          <p:cNvSpPr/>
          <p:nvPr/>
        </p:nvSpPr>
        <p:spPr>
          <a:xfrm>
            <a:off x="4229027" y="4525082"/>
            <a:ext cx="213300" cy="213300"/>
          </a:xfrm>
          <a:prstGeom prst="rect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0550" lIns="90550" spcFirstLastPara="1" rIns="90550" wrap="square" tIns="905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/>
          </a:p>
        </p:txBody>
      </p:sp>
      <p:cxnSp>
        <p:nvCxnSpPr>
          <p:cNvPr id="130" name="Google Shape;130;p13"/>
          <p:cNvCxnSpPr/>
          <p:nvPr/>
        </p:nvCxnSpPr>
        <p:spPr>
          <a:xfrm>
            <a:off x="4224475" y="5158075"/>
            <a:ext cx="2466300" cy="0"/>
          </a:xfrm>
          <a:prstGeom prst="straightConnector1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1" name="Google Shape;131;p13"/>
          <p:cNvSpPr/>
          <p:nvPr/>
        </p:nvSpPr>
        <p:spPr>
          <a:xfrm>
            <a:off x="4229027" y="4873458"/>
            <a:ext cx="213300" cy="213300"/>
          </a:xfrm>
          <a:prstGeom prst="rect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0550" lIns="90550" spcFirstLastPara="1" rIns="90550" wrap="square" tIns="905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/>
          </a:p>
        </p:txBody>
      </p:sp>
      <p:cxnSp>
        <p:nvCxnSpPr>
          <p:cNvPr id="132" name="Google Shape;132;p13"/>
          <p:cNvCxnSpPr/>
          <p:nvPr/>
        </p:nvCxnSpPr>
        <p:spPr>
          <a:xfrm>
            <a:off x="4224475" y="5506450"/>
            <a:ext cx="2466300" cy="0"/>
          </a:xfrm>
          <a:prstGeom prst="straightConnector1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3" name="Google Shape;133;p13"/>
          <p:cNvSpPr/>
          <p:nvPr/>
        </p:nvSpPr>
        <p:spPr>
          <a:xfrm>
            <a:off x="4229027" y="5221887"/>
            <a:ext cx="213300" cy="213300"/>
          </a:xfrm>
          <a:prstGeom prst="rect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0550" lIns="90550" spcFirstLastPara="1" rIns="90550" wrap="square" tIns="905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/>
          </a:p>
        </p:txBody>
      </p:sp>
      <p:cxnSp>
        <p:nvCxnSpPr>
          <p:cNvPr id="134" name="Google Shape;134;p13"/>
          <p:cNvCxnSpPr/>
          <p:nvPr/>
        </p:nvCxnSpPr>
        <p:spPr>
          <a:xfrm>
            <a:off x="4224475" y="5854825"/>
            <a:ext cx="2466300" cy="0"/>
          </a:xfrm>
          <a:prstGeom prst="straightConnector1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5" name="Google Shape;135;p13"/>
          <p:cNvSpPr/>
          <p:nvPr/>
        </p:nvSpPr>
        <p:spPr>
          <a:xfrm>
            <a:off x="4229027" y="5570316"/>
            <a:ext cx="213300" cy="213300"/>
          </a:xfrm>
          <a:prstGeom prst="rect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0550" lIns="90550" spcFirstLastPara="1" rIns="90550" wrap="square" tIns="905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/>
          </a:p>
        </p:txBody>
      </p:sp>
      <p:cxnSp>
        <p:nvCxnSpPr>
          <p:cNvPr id="136" name="Google Shape;136;p13"/>
          <p:cNvCxnSpPr/>
          <p:nvPr/>
        </p:nvCxnSpPr>
        <p:spPr>
          <a:xfrm>
            <a:off x="4224475" y="6203200"/>
            <a:ext cx="2466300" cy="0"/>
          </a:xfrm>
          <a:prstGeom prst="straightConnector1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7" name="Google Shape;137;p13"/>
          <p:cNvSpPr/>
          <p:nvPr/>
        </p:nvSpPr>
        <p:spPr>
          <a:xfrm>
            <a:off x="4229027" y="5918746"/>
            <a:ext cx="213300" cy="213300"/>
          </a:xfrm>
          <a:prstGeom prst="rect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0550" lIns="90550" spcFirstLastPara="1" rIns="90550" wrap="square" tIns="905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/>
          </a:p>
        </p:txBody>
      </p:sp>
      <p:cxnSp>
        <p:nvCxnSpPr>
          <p:cNvPr id="138" name="Google Shape;138;p13"/>
          <p:cNvCxnSpPr/>
          <p:nvPr/>
        </p:nvCxnSpPr>
        <p:spPr>
          <a:xfrm>
            <a:off x="4224475" y="6551575"/>
            <a:ext cx="2466300" cy="0"/>
          </a:xfrm>
          <a:prstGeom prst="straightConnector1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9" name="Google Shape;139;p13"/>
          <p:cNvSpPr/>
          <p:nvPr/>
        </p:nvSpPr>
        <p:spPr>
          <a:xfrm>
            <a:off x="4229027" y="6271396"/>
            <a:ext cx="213300" cy="213300"/>
          </a:xfrm>
          <a:prstGeom prst="rect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0550" lIns="90550" spcFirstLastPara="1" rIns="90550" wrap="square" tIns="905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/>
          </a:p>
        </p:txBody>
      </p:sp>
      <p:sp>
        <p:nvSpPr>
          <p:cNvPr id="140" name="Google Shape;140;p13"/>
          <p:cNvSpPr txBox="1"/>
          <p:nvPr/>
        </p:nvSpPr>
        <p:spPr>
          <a:xfrm>
            <a:off x="4559974" y="6266518"/>
            <a:ext cx="2130900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sp>
        <p:nvSpPr>
          <p:cNvPr id="141" name="Google Shape;141;p13"/>
          <p:cNvSpPr txBox="1"/>
          <p:nvPr/>
        </p:nvSpPr>
        <p:spPr>
          <a:xfrm>
            <a:off x="4346683" y="7910272"/>
            <a:ext cx="2343234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cxnSp>
        <p:nvCxnSpPr>
          <p:cNvPr id="142" name="Google Shape;142;p13"/>
          <p:cNvCxnSpPr/>
          <p:nvPr/>
        </p:nvCxnSpPr>
        <p:spPr>
          <a:xfrm>
            <a:off x="4036381" y="8191890"/>
            <a:ext cx="2653446" cy="0"/>
          </a:xfrm>
          <a:prstGeom prst="straightConnector1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43" name="Google Shape;143;p13"/>
          <p:cNvSpPr/>
          <p:nvPr/>
        </p:nvSpPr>
        <p:spPr>
          <a:xfrm>
            <a:off x="4040595" y="7910273"/>
            <a:ext cx="197281" cy="213300"/>
          </a:xfrm>
          <a:prstGeom prst="rect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0550" lIns="90550" spcFirstLastPara="1" rIns="90550" wrap="square" tIns="905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/>
          </a:p>
        </p:txBody>
      </p:sp>
      <p:sp>
        <p:nvSpPr>
          <p:cNvPr id="144" name="Google Shape;144;p13"/>
          <p:cNvSpPr txBox="1"/>
          <p:nvPr/>
        </p:nvSpPr>
        <p:spPr>
          <a:xfrm>
            <a:off x="4346683" y="8259247"/>
            <a:ext cx="2344344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cxnSp>
        <p:nvCxnSpPr>
          <p:cNvPr id="145" name="Google Shape;145;p13"/>
          <p:cNvCxnSpPr/>
          <p:nvPr/>
        </p:nvCxnSpPr>
        <p:spPr>
          <a:xfrm>
            <a:off x="4036381" y="8540880"/>
            <a:ext cx="2653446" cy="0"/>
          </a:xfrm>
          <a:prstGeom prst="straightConnector1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46" name="Google Shape;146;p13"/>
          <p:cNvSpPr/>
          <p:nvPr/>
        </p:nvSpPr>
        <p:spPr>
          <a:xfrm>
            <a:off x="4040595" y="8259262"/>
            <a:ext cx="197281" cy="213300"/>
          </a:xfrm>
          <a:prstGeom prst="rect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0550" lIns="90550" spcFirstLastPara="1" rIns="90550" wrap="square" tIns="905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/>
          </a:p>
        </p:txBody>
      </p:sp>
      <p:cxnSp>
        <p:nvCxnSpPr>
          <p:cNvPr id="147" name="Google Shape;147;p13"/>
          <p:cNvCxnSpPr/>
          <p:nvPr/>
        </p:nvCxnSpPr>
        <p:spPr>
          <a:xfrm>
            <a:off x="4036275" y="7803113"/>
            <a:ext cx="2653500" cy="0"/>
          </a:xfrm>
          <a:prstGeom prst="straightConnector1">
            <a:avLst/>
          </a:prstGeom>
          <a:noFill/>
          <a:ln cap="flat" cmpd="sng" w="94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48" name="Google Shape;148;p13"/>
          <p:cNvSpPr txBox="1"/>
          <p:nvPr/>
        </p:nvSpPr>
        <p:spPr>
          <a:xfrm>
            <a:off x="4030602" y="7549063"/>
            <a:ext cx="1465800" cy="19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86">
                <a:solidFill>
                  <a:schemeClr val="dk1"/>
                </a:solidFill>
                <a:latin typeface="Comic Relief"/>
                <a:ea typeface="Comic Relief"/>
                <a:cs typeface="Comic Relief"/>
                <a:sym typeface="Comic Relief"/>
              </a:rPr>
              <a:t>Water Intake:</a:t>
            </a:r>
            <a:endParaRPr sz="12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sp>
        <p:nvSpPr>
          <p:cNvPr id="149" name="Google Shape;149;p13"/>
          <p:cNvSpPr txBox="1"/>
          <p:nvPr/>
        </p:nvSpPr>
        <p:spPr>
          <a:xfrm>
            <a:off x="722800" y="2377089"/>
            <a:ext cx="2868900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sp>
        <p:nvSpPr>
          <p:cNvPr id="150" name="Google Shape;150;p13"/>
          <p:cNvSpPr txBox="1"/>
          <p:nvPr/>
        </p:nvSpPr>
        <p:spPr>
          <a:xfrm>
            <a:off x="722800" y="2726392"/>
            <a:ext cx="2868900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sp>
        <p:nvSpPr>
          <p:cNvPr id="151" name="Google Shape;151;p13"/>
          <p:cNvSpPr txBox="1"/>
          <p:nvPr/>
        </p:nvSpPr>
        <p:spPr>
          <a:xfrm>
            <a:off x="722800" y="3075695"/>
            <a:ext cx="2868900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sp>
        <p:nvSpPr>
          <p:cNvPr id="152" name="Google Shape;152;p13"/>
          <p:cNvSpPr txBox="1"/>
          <p:nvPr/>
        </p:nvSpPr>
        <p:spPr>
          <a:xfrm>
            <a:off x="722800" y="3424998"/>
            <a:ext cx="2868900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sp>
        <p:nvSpPr>
          <p:cNvPr id="153" name="Google Shape;153;p13"/>
          <p:cNvSpPr txBox="1"/>
          <p:nvPr/>
        </p:nvSpPr>
        <p:spPr>
          <a:xfrm>
            <a:off x="1048775" y="2027775"/>
            <a:ext cx="2533200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86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