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</p:sldIdLst>
  <p:sldSz cy="5486400" cx="8229600"/>
  <p:notesSz cx="6858000" cy="9144000"/>
  <p:embeddedFontLst>
    <p:embeddedFont>
      <p:font typeface="Montserrat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font" Target="fonts/Montserrat-boldItalic.fntdata"/><Relationship Id="rId9" Type="http://schemas.openxmlformats.org/officeDocument/2006/relationships/font" Target="fonts/Montserra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857573" y="685800"/>
            <a:ext cx="514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857573" y="685800"/>
            <a:ext cx="514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1c35e5ee58_0_24:notes"/>
          <p:cNvSpPr/>
          <p:nvPr>
            <p:ph idx="2" type="sldImg"/>
          </p:nvPr>
        </p:nvSpPr>
        <p:spPr>
          <a:xfrm>
            <a:off x="857573" y="685800"/>
            <a:ext cx="514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1c35e5ee5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80538" y="794213"/>
            <a:ext cx="7668300" cy="218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80530" y="3023067"/>
            <a:ext cx="7668300" cy="8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625212" y="4974098"/>
            <a:ext cx="493800" cy="41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80530" y="1179867"/>
            <a:ext cx="7668300" cy="209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80530" y="3362373"/>
            <a:ext cx="7668300" cy="13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625212" y="4974098"/>
            <a:ext cx="493800" cy="41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625212" y="4974098"/>
            <a:ext cx="493800" cy="41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80530" y="2294240"/>
            <a:ext cx="7668300" cy="89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625212" y="4974098"/>
            <a:ext cx="493800" cy="41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80530" y="474693"/>
            <a:ext cx="7668300" cy="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80530" y="1229307"/>
            <a:ext cx="7668300" cy="364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625212" y="4974098"/>
            <a:ext cx="493800" cy="41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80530" y="474693"/>
            <a:ext cx="7668300" cy="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80530" y="1229307"/>
            <a:ext cx="3600000" cy="364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349160" y="1229307"/>
            <a:ext cx="3600000" cy="364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625212" y="4974098"/>
            <a:ext cx="493800" cy="41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80530" y="474693"/>
            <a:ext cx="7668300" cy="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625212" y="4974098"/>
            <a:ext cx="493800" cy="41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80530" y="592640"/>
            <a:ext cx="2527200" cy="80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80530" y="1482240"/>
            <a:ext cx="2527200" cy="3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625212" y="4974098"/>
            <a:ext cx="493800" cy="41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41225" y="480160"/>
            <a:ext cx="5731200" cy="43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625212" y="4974098"/>
            <a:ext cx="493800" cy="41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114800" y="-133"/>
            <a:ext cx="4114800" cy="548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38950" y="1315387"/>
            <a:ext cx="3640500" cy="15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38950" y="2989947"/>
            <a:ext cx="3640500" cy="13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445550" y="772347"/>
            <a:ext cx="3453300" cy="394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625212" y="4974098"/>
            <a:ext cx="493800" cy="41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80530" y="4512613"/>
            <a:ext cx="5399100" cy="64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625212" y="4974098"/>
            <a:ext cx="493800" cy="41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80530" y="474693"/>
            <a:ext cx="76683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80530" y="1229307"/>
            <a:ext cx="7668300" cy="36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625212" y="4974098"/>
            <a:ext cx="4938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000" y="180000"/>
            <a:ext cx="3679135" cy="512639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6904200" y="177175"/>
            <a:ext cx="1145400" cy="1145400"/>
          </a:xfrm>
          <a:prstGeom prst="rect">
            <a:avLst/>
          </a:prstGeom>
          <a:solidFill>
            <a:srgbClr val="EFF6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100">
                <a:solidFill>
                  <a:srgbClr val="1B473C"/>
                </a:solidFill>
                <a:latin typeface="Montserrat"/>
                <a:ea typeface="Montserrat"/>
                <a:cs typeface="Montserrat"/>
                <a:sym typeface="Montserrat"/>
              </a:rPr>
              <a:t>AFFIX</a:t>
            </a:r>
            <a:endParaRPr sz="1100">
              <a:solidFill>
                <a:srgbClr val="1B473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100">
                <a:solidFill>
                  <a:srgbClr val="1B473C"/>
                </a:solidFill>
                <a:latin typeface="Montserrat"/>
                <a:ea typeface="Montserrat"/>
                <a:cs typeface="Montserrat"/>
                <a:sym typeface="Montserrat"/>
              </a:rPr>
              <a:t>POSTAGE</a:t>
            </a:r>
            <a:endParaRPr sz="1100">
              <a:solidFill>
                <a:srgbClr val="1B473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1B473C"/>
                </a:solidFill>
                <a:latin typeface="Montserrat"/>
                <a:ea typeface="Montserrat"/>
                <a:cs typeface="Montserrat"/>
                <a:sym typeface="Montserrat"/>
              </a:rPr>
              <a:t>HERE</a:t>
            </a:r>
            <a:endParaRPr sz="1100">
              <a:solidFill>
                <a:srgbClr val="1B473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1625" y="516316"/>
            <a:ext cx="1735750" cy="634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Google Shape;57;p13"/>
          <p:cNvCxnSpPr/>
          <p:nvPr/>
        </p:nvCxnSpPr>
        <p:spPr>
          <a:xfrm>
            <a:off x="4124000" y="174925"/>
            <a:ext cx="0" cy="5123700"/>
          </a:xfrm>
          <a:prstGeom prst="straightConnector1">
            <a:avLst/>
          </a:prstGeom>
          <a:noFill/>
          <a:ln cap="flat" cmpd="sng" w="9525">
            <a:solidFill>
              <a:srgbClr val="1B473C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8" name="Google Shape;58;p13"/>
          <p:cNvGrpSpPr/>
          <p:nvPr/>
        </p:nvGrpSpPr>
        <p:grpSpPr>
          <a:xfrm>
            <a:off x="4884300" y="3275125"/>
            <a:ext cx="3165300" cy="237800"/>
            <a:chOff x="4884300" y="3275125"/>
            <a:chExt cx="3165300" cy="237800"/>
          </a:xfrm>
        </p:grpSpPr>
        <p:sp>
          <p:nvSpPr>
            <p:cNvPr id="59" name="Google Shape;59;p13"/>
            <p:cNvSpPr txBox="1"/>
            <p:nvPr/>
          </p:nvSpPr>
          <p:spPr>
            <a:xfrm>
              <a:off x="4884300" y="3275125"/>
              <a:ext cx="31653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1B473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TO:</a:t>
              </a:r>
              <a:endParaRPr sz="1100">
                <a:solidFill>
                  <a:srgbClr val="1B473C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60" name="Google Shape;60;p13"/>
            <p:cNvCxnSpPr/>
            <p:nvPr/>
          </p:nvCxnSpPr>
          <p:spPr>
            <a:xfrm>
              <a:off x="4887450" y="3512925"/>
              <a:ext cx="3150000" cy="0"/>
            </a:xfrm>
            <a:prstGeom prst="straightConnector1">
              <a:avLst/>
            </a:prstGeom>
            <a:noFill/>
            <a:ln cap="flat" cmpd="sng" w="9525">
              <a:solidFill>
                <a:srgbClr val="1B473C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1" name="Google Shape;61;p13"/>
          <p:cNvGrpSpPr/>
          <p:nvPr/>
        </p:nvGrpSpPr>
        <p:grpSpPr>
          <a:xfrm>
            <a:off x="4884300" y="3643740"/>
            <a:ext cx="3165300" cy="226324"/>
            <a:chOff x="4884300" y="3636626"/>
            <a:chExt cx="3165300" cy="226324"/>
          </a:xfrm>
        </p:grpSpPr>
        <p:sp>
          <p:nvSpPr>
            <p:cNvPr id="62" name="Google Shape;62;p13"/>
            <p:cNvSpPr txBox="1"/>
            <p:nvPr/>
          </p:nvSpPr>
          <p:spPr>
            <a:xfrm>
              <a:off x="4884300" y="3636626"/>
              <a:ext cx="31653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1B473C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63" name="Google Shape;63;p13"/>
            <p:cNvCxnSpPr/>
            <p:nvPr/>
          </p:nvCxnSpPr>
          <p:spPr>
            <a:xfrm>
              <a:off x="4887450" y="3862950"/>
              <a:ext cx="3150000" cy="0"/>
            </a:xfrm>
            <a:prstGeom prst="straightConnector1">
              <a:avLst/>
            </a:prstGeom>
            <a:noFill/>
            <a:ln cap="flat" cmpd="sng" w="9525">
              <a:solidFill>
                <a:srgbClr val="1B473C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4" name="Google Shape;64;p13"/>
          <p:cNvGrpSpPr/>
          <p:nvPr/>
        </p:nvGrpSpPr>
        <p:grpSpPr>
          <a:xfrm>
            <a:off x="4884300" y="4000880"/>
            <a:ext cx="3165300" cy="226324"/>
            <a:chOff x="4884300" y="3986651"/>
            <a:chExt cx="3165300" cy="226324"/>
          </a:xfrm>
        </p:grpSpPr>
        <p:sp>
          <p:nvSpPr>
            <p:cNvPr id="65" name="Google Shape;65;p13"/>
            <p:cNvSpPr txBox="1"/>
            <p:nvPr/>
          </p:nvSpPr>
          <p:spPr>
            <a:xfrm>
              <a:off x="4884300" y="3986651"/>
              <a:ext cx="31653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1B473C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66" name="Google Shape;66;p13"/>
            <p:cNvCxnSpPr/>
            <p:nvPr/>
          </p:nvCxnSpPr>
          <p:spPr>
            <a:xfrm>
              <a:off x="4887450" y="4212975"/>
              <a:ext cx="3150000" cy="0"/>
            </a:xfrm>
            <a:prstGeom prst="straightConnector1">
              <a:avLst/>
            </a:prstGeom>
            <a:noFill/>
            <a:ln cap="flat" cmpd="sng" w="9525">
              <a:solidFill>
                <a:srgbClr val="1B473C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7" name="Google Shape;67;p13"/>
          <p:cNvGrpSpPr/>
          <p:nvPr/>
        </p:nvGrpSpPr>
        <p:grpSpPr>
          <a:xfrm>
            <a:off x="4884300" y="4358020"/>
            <a:ext cx="3165300" cy="226325"/>
            <a:chOff x="4884300" y="4336675"/>
            <a:chExt cx="3165300" cy="226325"/>
          </a:xfrm>
        </p:grpSpPr>
        <p:sp>
          <p:nvSpPr>
            <p:cNvPr id="68" name="Google Shape;68;p13"/>
            <p:cNvSpPr txBox="1"/>
            <p:nvPr/>
          </p:nvSpPr>
          <p:spPr>
            <a:xfrm>
              <a:off x="4884300" y="4336675"/>
              <a:ext cx="31653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1B473C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69" name="Google Shape;69;p13"/>
            <p:cNvCxnSpPr/>
            <p:nvPr/>
          </p:nvCxnSpPr>
          <p:spPr>
            <a:xfrm>
              <a:off x="4887450" y="4563000"/>
              <a:ext cx="3150000" cy="0"/>
            </a:xfrm>
            <a:prstGeom prst="straightConnector1">
              <a:avLst/>
            </a:prstGeom>
            <a:noFill/>
            <a:ln cap="flat" cmpd="sng" w="9525">
              <a:solidFill>
                <a:srgbClr val="1B473C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0" name="Google Shape;70;p13"/>
          <p:cNvGrpSpPr/>
          <p:nvPr/>
        </p:nvGrpSpPr>
        <p:grpSpPr>
          <a:xfrm>
            <a:off x="4884300" y="4715160"/>
            <a:ext cx="3165300" cy="226325"/>
            <a:chOff x="4884300" y="4686700"/>
            <a:chExt cx="3165300" cy="226325"/>
          </a:xfrm>
        </p:grpSpPr>
        <p:sp>
          <p:nvSpPr>
            <p:cNvPr id="71" name="Google Shape;71;p13"/>
            <p:cNvSpPr txBox="1"/>
            <p:nvPr/>
          </p:nvSpPr>
          <p:spPr>
            <a:xfrm>
              <a:off x="4884300" y="4686700"/>
              <a:ext cx="31653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1B473C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72" name="Google Shape;72;p13"/>
            <p:cNvCxnSpPr/>
            <p:nvPr/>
          </p:nvCxnSpPr>
          <p:spPr>
            <a:xfrm>
              <a:off x="4887450" y="4913025"/>
              <a:ext cx="3150000" cy="0"/>
            </a:xfrm>
            <a:prstGeom prst="straightConnector1">
              <a:avLst/>
            </a:prstGeom>
            <a:noFill/>
            <a:ln cap="flat" cmpd="sng" w="9525">
              <a:solidFill>
                <a:srgbClr val="1B473C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3" name="Google Shape;73;p13"/>
          <p:cNvGrpSpPr/>
          <p:nvPr/>
        </p:nvGrpSpPr>
        <p:grpSpPr>
          <a:xfrm>
            <a:off x="4884300" y="5072300"/>
            <a:ext cx="3165300" cy="226325"/>
            <a:chOff x="4884300" y="5072300"/>
            <a:chExt cx="3165300" cy="226325"/>
          </a:xfrm>
        </p:grpSpPr>
        <p:sp>
          <p:nvSpPr>
            <p:cNvPr id="74" name="Google Shape;74;p13"/>
            <p:cNvSpPr txBox="1"/>
            <p:nvPr/>
          </p:nvSpPr>
          <p:spPr>
            <a:xfrm>
              <a:off x="4884300" y="5072300"/>
              <a:ext cx="31653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1B473C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75" name="Google Shape;75;p13"/>
            <p:cNvCxnSpPr/>
            <p:nvPr/>
          </p:nvCxnSpPr>
          <p:spPr>
            <a:xfrm>
              <a:off x="4887450" y="5298625"/>
              <a:ext cx="3150000" cy="0"/>
            </a:xfrm>
            <a:prstGeom prst="straightConnector1">
              <a:avLst/>
            </a:prstGeom>
            <a:noFill/>
            <a:ln cap="flat" cmpd="sng" w="9525">
              <a:solidFill>
                <a:srgbClr val="1B473C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4"/>
          <p:cNvPicPr preferRelativeResize="0"/>
          <p:nvPr/>
        </p:nvPicPr>
        <p:blipFill rotWithShape="1">
          <a:blip r:embed="rId3">
            <a:alphaModFix/>
          </a:blip>
          <a:srcRect b="970" l="514" r="504" t="980"/>
          <a:stretch/>
        </p:blipFill>
        <p:spPr>
          <a:xfrm>
            <a:off x="180025" y="180025"/>
            <a:ext cx="7869548" cy="512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