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</p:sldIdLst>
  <p:sldSz cy="4572000" cx="6400800"/>
  <p:notesSz cx="6858000" cy="9144000"/>
  <p:embeddedFontLst>
    <p:embeddedFont>
      <p:font typeface="Cormorant Garamond"/>
      <p:regular r:id="rId7"/>
      <p:bold r:id="rId8"/>
      <p:italic r:id="rId9"/>
      <p:boldItalic r:id="rId10"/>
    </p:embeddedFont>
    <p:embeddedFont>
      <p:font typeface="Cinzel Decorative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CinzelDecorative-regular.fntdata"/><Relationship Id="rId10" Type="http://schemas.openxmlformats.org/officeDocument/2006/relationships/font" Target="fonts/CormorantGaramond-boldItalic.fntdata"/><Relationship Id="rId12" Type="http://schemas.openxmlformats.org/officeDocument/2006/relationships/font" Target="fonts/CinzelDecorative-bold.fntdata"/><Relationship Id="rId9" Type="http://schemas.openxmlformats.org/officeDocument/2006/relationships/font" Target="fonts/CormorantGaramond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CormorantGaramond-regular.fntdata"/><Relationship Id="rId8" Type="http://schemas.openxmlformats.org/officeDocument/2006/relationships/font" Target="fonts/CormorantGaramon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29064" y="685800"/>
            <a:ext cx="48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29064" y="685800"/>
            <a:ext cx="48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163ab81ae5_0_18:notes"/>
          <p:cNvSpPr/>
          <p:nvPr>
            <p:ph idx="2" type="sldImg"/>
          </p:nvPr>
        </p:nvSpPr>
        <p:spPr>
          <a:xfrm>
            <a:off x="1029064" y="685800"/>
            <a:ext cx="48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163ab81ae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18196" y="661844"/>
            <a:ext cx="5964300" cy="182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18190" y="2519222"/>
            <a:ext cx="5964300" cy="7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5930720" y="4145082"/>
            <a:ext cx="384000" cy="34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18190" y="983222"/>
            <a:ext cx="5964300" cy="174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18190" y="2801978"/>
            <a:ext cx="5964300" cy="115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5930720" y="4145082"/>
            <a:ext cx="384000" cy="34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5930720" y="4145082"/>
            <a:ext cx="384000" cy="34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18190" y="1911867"/>
            <a:ext cx="5964300" cy="74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5930720" y="4145082"/>
            <a:ext cx="384000" cy="34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18190" y="395578"/>
            <a:ext cx="59643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18190" y="1024422"/>
            <a:ext cx="5964300" cy="30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5930720" y="4145082"/>
            <a:ext cx="384000" cy="34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18190" y="395578"/>
            <a:ext cx="59643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18190" y="1024422"/>
            <a:ext cx="2799600" cy="30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382680" y="1024422"/>
            <a:ext cx="2799600" cy="30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5930720" y="4145082"/>
            <a:ext cx="384000" cy="34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18190" y="395578"/>
            <a:ext cx="5964300" cy="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5930720" y="4145082"/>
            <a:ext cx="384000" cy="34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18190" y="493867"/>
            <a:ext cx="19656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18190" y="1235200"/>
            <a:ext cx="1965600" cy="28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5930720" y="4145082"/>
            <a:ext cx="384000" cy="34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343175" y="400133"/>
            <a:ext cx="4457400" cy="363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5930720" y="4145082"/>
            <a:ext cx="384000" cy="34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200400" y="-111"/>
            <a:ext cx="3200400" cy="457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85850" y="1096156"/>
            <a:ext cx="2831700" cy="131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85850" y="2491622"/>
            <a:ext cx="2831700" cy="109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3457650" y="643622"/>
            <a:ext cx="2685900" cy="328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5930720" y="4145082"/>
            <a:ext cx="384000" cy="34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18190" y="3760511"/>
            <a:ext cx="4199100" cy="53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5930720" y="4145082"/>
            <a:ext cx="384000" cy="34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18190" y="395578"/>
            <a:ext cx="59643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18190" y="1024422"/>
            <a:ext cx="5964300" cy="30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5930720" y="4145082"/>
            <a:ext cx="38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13"/>
          <p:cNvCxnSpPr/>
          <p:nvPr/>
        </p:nvCxnSpPr>
        <p:spPr>
          <a:xfrm>
            <a:off x="3200400" y="389725"/>
            <a:ext cx="0" cy="3776100"/>
          </a:xfrm>
          <a:prstGeom prst="straightConnector1">
            <a:avLst/>
          </a:prstGeom>
          <a:noFill/>
          <a:ln cap="flat" cmpd="sng" w="19050">
            <a:solidFill>
              <a:srgbClr val="2E160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Google Shape;55;p13"/>
          <p:cNvSpPr/>
          <p:nvPr/>
        </p:nvSpPr>
        <p:spPr>
          <a:xfrm>
            <a:off x="5335225" y="388375"/>
            <a:ext cx="625500" cy="878700"/>
          </a:xfrm>
          <a:prstGeom prst="rect">
            <a:avLst/>
          </a:prstGeom>
          <a:solidFill>
            <a:srgbClr val="E3E0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" name="Google Shape;56;p13"/>
          <p:cNvGrpSpPr/>
          <p:nvPr/>
        </p:nvGrpSpPr>
        <p:grpSpPr>
          <a:xfrm>
            <a:off x="3595847" y="2818165"/>
            <a:ext cx="2384253" cy="1347660"/>
            <a:chOff x="3595847" y="2818165"/>
            <a:chExt cx="2384253" cy="1347660"/>
          </a:xfrm>
        </p:grpSpPr>
        <p:sp>
          <p:nvSpPr>
            <p:cNvPr id="57" name="Google Shape;57;p13"/>
            <p:cNvSpPr txBox="1"/>
            <p:nvPr/>
          </p:nvSpPr>
          <p:spPr>
            <a:xfrm>
              <a:off x="3595847" y="2818165"/>
              <a:ext cx="6882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2E1604"/>
                  </a:solidFill>
                  <a:latin typeface="Cormorant Garamond"/>
                  <a:ea typeface="Cormorant Garamond"/>
                  <a:cs typeface="Cormorant Garamond"/>
                  <a:sym typeface="Cormorant Garamond"/>
                </a:rPr>
                <a:t>to:</a:t>
              </a:r>
              <a:endParaRPr sz="1800">
                <a:solidFill>
                  <a:srgbClr val="2E1604"/>
                </a:solidFill>
                <a:latin typeface="Cormorant Garamond"/>
                <a:ea typeface="Cormorant Garamond"/>
                <a:cs typeface="Cormorant Garamond"/>
                <a:sym typeface="Cormorant Garamond"/>
              </a:endParaRPr>
            </a:p>
          </p:txBody>
        </p:sp>
        <p:grpSp>
          <p:nvGrpSpPr>
            <p:cNvPr id="58" name="Google Shape;58;p13"/>
            <p:cNvGrpSpPr/>
            <p:nvPr/>
          </p:nvGrpSpPr>
          <p:grpSpPr>
            <a:xfrm>
              <a:off x="3611900" y="3241250"/>
              <a:ext cx="2368200" cy="924575"/>
              <a:chOff x="3611900" y="3241250"/>
              <a:chExt cx="2368200" cy="924575"/>
            </a:xfrm>
          </p:grpSpPr>
          <p:cxnSp>
            <p:nvCxnSpPr>
              <p:cNvPr id="59" name="Google Shape;59;p13"/>
              <p:cNvCxnSpPr/>
              <p:nvPr/>
            </p:nvCxnSpPr>
            <p:spPr>
              <a:xfrm>
                <a:off x="3611900" y="3241250"/>
                <a:ext cx="2368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3E0DA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0" name="Google Shape;60;p13"/>
              <p:cNvCxnSpPr/>
              <p:nvPr/>
            </p:nvCxnSpPr>
            <p:spPr>
              <a:xfrm>
                <a:off x="3611900" y="3549442"/>
                <a:ext cx="2368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3E0DA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1" name="Google Shape;61;p13"/>
              <p:cNvCxnSpPr/>
              <p:nvPr/>
            </p:nvCxnSpPr>
            <p:spPr>
              <a:xfrm>
                <a:off x="3611900" y="3857633"/>
                <a:ext cx="2368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3E0DA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" name="Google Shape;62;p13"/>
              <p:cNvCxnSpPr/>
              <p:nvPr/>
            </p:nvCxnSpPr>
            <p:spPr>
              <a:xfrm>
                <a:off x="3611900" y="4165825"/>
                <a:ext cx="2368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3E0DA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63" name="Google Shape;63;p13"/>
            <p:cNvSpPr txBox="1"/>
            <p:nvPr/>
          </p:nvSpPr>
          <p:spPr>
            <a:xfrm>
              <a:off x="3595858" y="3241250"/>
              <a:ext cx="23682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E1604"/>
                </a:solidFill>
                <a:latin typeface="Cormorant Garamond"/>
                <a:ea typeface="Cormorant Garamond"/>
                <a:cs typeface="Cormorant Garamond"/>
                <a:sym typeface="Cormorant Garamond"/>
              </a:endParaRPr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3595858" y="3550127"/>
              <a:ext cx="23682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E1604"/>
                </a:solidFill>
                <a:latin typeface="Cormorant Garamond"/>
                <a:ea typeface="Cormorant Garamond"/>
                <a:cs typeface="Cormorant Garamond"/>
                <a:sym typeface="Cormorant Garamond"/>
              </a:endParaRPr>
            </a:p>
          </p:txBody>
        </p:sp>
        <p:sp>
          <p:nvSpPr>
            <p:cNvPr id="65" name="Google Shape;65;p13"/>
            <p:cNvSpPr txBox="1"/>
            <p:nvPr/>
          </p:nvSpPr>
          <p:spPr>
            <a:xfrm>
              <a:off x="3595858" y="3859003"/>
              <a:ext cx="23682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E1604"/>
                </a:solidFill>
                <a:latin typeface="Cormorant Garamond"/>
                <a:ea typeface="Cormorant Garamond"/>
                <a:cs typeface="Cormorant Garamond"/>
                <a:sym typeface="Cormorant Garamond"/>
              </a:endParaRPr>
            </a:p>
          </p:txBody>
        </p:sp>
      </p:grpSp>
      <p:sp>
        <p:nvSpPr>
          <p:cNvPr id="66" name="Google Shape;66;p13"/>
          <p:cNvSpPr txBox="1"/>
          <p:nvPr/>
        </p:nvSpPr>
        <p:spPr>
          <a:xfrm>
            <a:off x="1067009" y="339575"/>
            <a:ext cx="1228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2E1604"/>
                </a:solidFill>
                <a:latin typeface="Cinzel Decorative"/>
                <a:ea typeface="Cinzel Decorative"/>
                <a:cs typeface="Cinzel Decorative"/>
                <a:sym typeface="Cinzel Decorative"/>
              </a:rPr>
              <a:t>Lumira</a:t>
            </a:r>
            <a:endParaRPr>
              <a:solidFill>
                <a:srgbClr val="2E1604"/>
              </a:solidFill>
              <a:latin typeface="Cinzel Decorative"/>
              <a:ea typeface="Cinzel Decorative"/>
              <a:cs typeface="Cinzel Decorative"/>
              <a:sym typeface="Cinzel Decorative"/>
            </a:endParaRPr>
          </a:p>
        </p:txBody>
      </p:sp>
      <p:sp>
        <p:nvSpPr>
          <p:cNvPr id="67" name="Google Shape;67;p13"/>
          <p:cNvSpPr txBox="1"/>
          <p:nvPr/>
        </p:nvSpPr>
        <p:spPr>
          <a:xfrm rot="-5400000">
            <a:off x="-1705199" y="2224500"/>
            <a:ext cx="40287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2E1604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contact@lumira.co.uk  |   +44 0987 654321  |  10 Fleet Street, London, EC4A 2AB, United Kingdom</a:t>
            </a:r>
            <a:endParaRPr sz="800">
              <a:solidFill>
                <a:srgbClr val="2E1604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4"/>
          <p:cNvPicPr preferRelativeResize="0"/>
          <p:nvPr/>
        </p:nvPicPr>
        <p:blipFill rotWithShape="1">
          <a:blip r:embed="rId3">
            <a:alphaModFix/>
          </a:blip>
          <a:srcRect b="21952" l="0" r="0" t="26112"/>
          <a:stretch/>
        </p:blipFill>
        <p:spPr>
          <a:xfrm>
            <a:off x="208400" y="210125"/>
            <a:ext cx="5984000" cy="310765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2145778" y="3749514"/>
            <a:ext cx="2109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solidFill>
                  <a:srgbClr val="2E1604"/>
                </a:solidFill>
                <a:latin typeface="Cinzel Decorative"/>
                <a:ea typeface="Cinzel Decorative"/>
                <a:cs typeface="Cinzel Decorative"/>
                <a:sym typeface="Cinzel Decorative"/>
              </a:rPr>
              <a:t>Lumira</a:t>
            </a:r>
            <a:endParaRPr sz="2700">
              <a:solidFill>
                <a:srgbClr val="2E1604"/>
              </a:solidFill>
              <a:latin typeface="Cinzel Decorative"/>
              <a:ea typeface="Cinzel Decorative"/>
              <a:cs typeface="Cinzel Decorative"/>
              <a:sym typeface="Cinzel Decorativ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