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60000" cx="10692000"/>
  <p:notesSz cx="6858000" cy="9144000"/>
  <p:embeddedFontLst>
    <p:embeddedFont>
      <p:font typeface="Oswald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81">
          <p15:clr>
            <a:srgbClr val="747775"/>
          </p15:clr>
        </p15:guide>
        <p15:guide id="2" pos="33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81" orient="horz"/>
        <p:guide pos="33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Oswald-regular.fntdata"/><Relationship Id="rId8" Type="http://schemas.openxmlformats.org/officeDocument/2006/relationships/font" Target="fonts/Oswa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1pPr>
            <a:lvl2pPr lvl="1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2pPr>
            <a:lvl3pPr lvl="2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3pPr>
            <a:lvl4pPr lvl="3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4pPr>
            <a:lvl5pPr lvl="4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5pPr>
            <a:lvl6pPr lvl="5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6pPr>
            <a:lvl7pPr lvl="6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7pPr>
            <a:lvl8pPr lvl="7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8pPr>
            <a:lvl9pPr lvl="8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1pPr>
            <a:lvl2pPr lvl="1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2pPr>
            <a:lvl3pPr lvl="2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3pPr>
            <a:lvl4pPr lvl="3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4pPr>
            <a:lvl5pPr lvl="4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5pPr>
            <a:lvl6pPr lvl="5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6pPr>
            <a:lvl7pPr lvl="6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7pPr>
            <a:lvl8pPr lvl="7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8pPr>
            <a:lvl9pPr lvl="8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1pPr>
            <a:lvl2pPr lvl="1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2pPr>
            <a:lvl3pPr lvl="2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3pPr>
            <a:lvl4pPr lvl="3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4pPr>
            <a:lvl5pPr lvl="4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5pPr>
            <a:lvl6pPr lvl="5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6pPr>
            <a:lvl7pPr lvl="6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7pPr>
            <a:lvl8pPr lvl="7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8pPr>
            <a:lvl9pPr lvl="8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700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5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5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5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5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5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5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6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6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1pPr>
            <a:lvl2pPr lvl="1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2pPr>
            <a:lvl3pPr lvl="2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3pPr>
            <a:lvl4pPr lvl="3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4pPr>
            <a:lvl5pPr lvl="4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5pPr>
            <a:lvl6pPr lvl="5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6pPr>
            <a:lvl7pPr lvl="6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7pPr>
            <a:lvl8pPr lvl="7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8pPr>
            <a:lvl9pPr lvl="8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5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33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33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33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33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33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33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33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33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5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33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33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33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33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33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33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33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33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1pPr>
            <a:lvl2pPr lvl="1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2pPr>
            <a:lvl3pPr lvl="2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3pPr>
            <a:lvl4pPr lvl="3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4pPr>
            <a:lvl5pPr lvl="4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5pPr>
            <a:lvl6pPr lvl="5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6pPr>
            <a:lvl7pPr lvl="6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7pPr>
            <a:lvl8pPr lvl="7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8pPr>
            <a:lvl9pPr lvl="8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1pPr>
            <a:lvl2pPr lvl="1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2pPr>
            <a:lvl3pPr lvl="2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3pPr>
            <a:lvl4pPr lvl="3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4pPr>
            <a:lvl5pPr lvl="4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5pPr>
            <a:lvl6pPr lvl="5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6pPr>
            <a:lvl7pPr lvl="6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7pPr>
            <a:lvl8pPr lvl="7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8pPr>
            <a:lvl9pPr lvl="8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5333" lvl="0" marL="4572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1pPr>
            <a:lvl2pPr indent="-325333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33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33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33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33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33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33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33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1pPr>
            <a:lvl2pPr lvl="1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2pPr>
            <a:lvl3pPr lvl="2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3pPr>
            <a:lvl4pPr lvl="3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4pPr>
            <a:lvl5pPr lvl="4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5pPr>
            <a:lvl6pPr lvl="5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6pPr>
            <a:lvl7pPr lvl="6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7pPr>
            <a:lvl8pPr lvl="7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8pPr>
            <a:lvl9pPr lvl="8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1pPr>
            <a:lvl2pPr lvl="1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2pPr>
            <a:lvl3pPr lvl="2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3pPr>
            <a:lvl4pPr lvl="3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4pPr>
            <a:lvl5pPr lvl="4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5pPr>
            <a:lvl6pPr lvl="5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6pPr>
            <a:lvl7pPr lvl="6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7pPr>
            <a:lvl8pPr lvl="7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8pPr>
            <a:lvl9pPr lvl="8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3700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5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5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5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5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5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5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6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6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5"/>
              <a:buNone/>
              <a:defRPr sz="2285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1pPr>
            <a:lvl2pPr lvl="1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2pPr>
            <a:lvl3pPr lvl="2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3pPr>
            <a:lvl4pPr lvl="3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4pPr>
            <a:lvl5pPr lvl="4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5pPr>
            <a:lvl6pPr lvl="5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6pPr>
            <a:lvl7pPr lvl="6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7pPr>
            <a:lvl8pPr lvl="7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8pPr>
            <a:lvl9pPr lvl="8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700" lvl="0" marL="457200" algn="ctr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5" lvl="1" marL="9144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5" lvl="2" marL="13716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5" lvl="3" marL="18288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5" lvl="4" marL="22860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5" lvl="5" marL="27432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5" lvl="6" marL="32004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6" lvl="7" marL="36576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6" lvl="8" marL="41148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5"/>
              <a:buChar char="●"/>
              <a:defRPr sz="2285">
                <a:solidFill>
                  <a:schemeClr val="dk2"/>
                </a:solidFill>
              </a:defRPr>
            </a:lvl1pPr>
            <a:lvl2pPr indent="-34145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2pPr>
            <a:lvl3pPr indent="-34145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3pPr>
            <a:lvl4pPr indent="-34145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4pPr>
            <a:lvl5pPr indent="-34145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5pPr>
            <a:lvl6pPr indent="-34145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6pPr>
            <a:lvl7pPr indent="-34145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7pPr>
            <a:lvl8pPr indent="-341456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8pPr>
            <a:lvl9pPr indent="-341456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269">
                <a:solidFill>
                  <a:schemeClr val="dk2"/>
                </a:solidFill>
              </a:defRPr>
            </a:lvl1pPr>
            <a:lvl2pPr lvl="1" algn="r">
              <a:buNone/>
              <a:defRPr sz="1269">
                <a:solidFill>
                  <a:schemeClr val="dk2"/>
                </a:solidFill>
              </a:defRPr>
            </a:lvl2pPr>
            <a:lvl3pPr lvl="2" algn="r">
              <a:buNone/>
              <a:defRPr sz="1269">
                <a:solidFill>
                  <a:schemeClr val="dk2"/>
                </a:solidFill>
              </a:defRPr>
            </a:lvl3pPr>
            <a:lvl4pPr lvl="3" algn="r">
              <a:buNone/>
              <a:defRPr sz="1269">
                <a:solidFill>
                  <a:schemeClr val="dk2"/>
                </a:solidFill>
              </a:defRPr>
            </a:lvl4pPr>
            <a:lvl5pPr lvl="4" algn="r">
              <a:buNone/>
              <a:defRPr sz="1269">
                <a:solidFill>
                  <a:schemeClr val="dk2"/>
                </a:solidFill>
              </a:defRPr>
            </a:lvl5pPr>
            <a:lvl6pPr lvl="5" algn="r">
              <a:buNone/>
              <a:defRPr sz="1269">
                <a:solidFill>
                  <a:schemeClr val="dk2"/>
                </a:solidFill>
              </a:defRPr>
            </a:lvl6pPr>
            <a:lvl7pPr lvl="6" algn="r">
              <a:buNone/>
              <a:defRPr sz="1269">
                <a:solidFill>
                  <a:schemeClr val="dk2"/>
                </a:solidFill>
              </a:defRPr>
            </a:lvl7pPr>
            <a:lvl8pPr lvl="7" algn="r">
              <a:buNone/>
              <a:defRPr sz="1269">
                <a:solidFill>
                  <a:schemeClr val="dk2"/>
                </a:solidFill>
              </a:defRPr>
            </a:lvl8pPr>
            <a:lvl9pPr lvl="8" algn="r">
              <a:buNone/>
              <a:defRPr sz="1269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CEDE7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hatGPT Image Aug 10, 2026, 03_23_22 PM 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5275" y="887393"/>
            <a:ext cx="8921452" cy="59461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085650" y="217402"/>
            <a:ext cx="45207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698662"/>
                </a:solidFill>
                <a:latin typeface="Oswald"/>
                <a:ea typeface="Oswald"/>
                <a:cs typeface="Oswald"/>
                <a:sym typeface="Oswald"/>
              </a:rPr>
              <a:t>FAMILY TREE</a:t>
            </a:r>
            <a:endParaRPr sz="4400">
              <a:solidFill>
                <a:srgbClr val="69866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388575" y="747000"/>
            <a:ext cx="2959000" cy="1320050"/>
            <a:chOff x="388575" y="747000"/>
            <a:chExt cx="2959000" cy="1320050"/>
          </a:xfrm>
        </p:grpSpPr>
        <p:grpSp>
          <p:nvGrpSpPr>
            <p:cNvPr id="57" name="Google Shape;57;p13"/>
            <p:cNvGrpSpPr/>
            <p:nvPr/>
          </p:nvGrpSpPr>
          <p:grpSpPr>
            <a:xfrm>
              <a:off x="388575" y="747000"/>
              <a:ext cx="1210500" cy="1320050"/>
              <a:chOff x="388575" y="747000"/>
              <a:chExt cx="1210500" cy="1320050"/>
            </a:xfrm>
          </p:grpSpPr>
          <p:sp>
            <p:nvSpPr>
              <p:cNvPr id="58" name="Google Shape;58;p13"/>
              <p:cNvSpPr/>
              <p:nvPr/>
            </p:nvSpPr>
            <p:spPr>
              <a:xfrm>
                <a:off x="388575" y="747000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" name="Google Shape;59;p13"/>
              <p:cNvSpPr/>
              <p:nvPr/>
            </p:nvSpPr>
            <p:spPr>
              <a:xfrm>
                <a:off x="388575" y="1536050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0" name="Google Shape;60;p13"/>
            <p:cNvGrpSpPr/>
            <p:nvPr/>
          </p:nvGrpSpPr>
          <p:grpSpPr>
            <a:xfrm>
              <a:off x="1487275" y="1046275"/>
              <a:ext cx="1860300" cy="866075"/>
              <a:chOff x="1483925" y="1046275"/>
              <a:chExt cx="1860300" cy="866075"/>
            </a:xfrm>
          </p:grpSpPr>
          <p:sp>
            <p:nvSpPr>
              <p:cNvPr id="61" name="Google Shape;61;p13"/>
              <p:cNvSpPr/>
              <p:nvPr/>
            </p:nvSpPr>
            <p:spPr>
              <a:xfrm>
                <a:off x="1808875" y="1046275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13"/>
              <p:cNvSpPr txBox="1"/>
              <p:nvPr/>
            </p:nvSpPr>
            <p:spPr>
              <a:xfrm>
                <a:off x="1483925" y="1496850"/>
                <a:ext cx="18603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>
                    <a:solidFill>
                      <a:schemeClr val="dk1"/>
                    </a:solidFill>
                    <a:latin typeface="Oswald"/>
                    <a:ea typeface="Oswald"/>
                    <a:cs typeface="Oswald"/>
                    <a:sym typeface="Oswald"/>
                  </a:rPr>
                  <a:t>great-grandmother</a:t>
                </a:r>
                <a:endParaRPr sz="1500">
                  <a:solidFill>
                    <a:schemeClr val="dk1"/>
                  </a:solidFill>
                  <a:latin typeface="Oswald"/>
                  <a:ea typeface="Oswald"/>
                  <a:cs typeface="Oswald"/>
                  <a:sym typeface="Oswald"/>
                </a:endParaRPr>
              </a:p>
            </p:txBody>
          </p:sp>
        </p:grpSp>
      </p:grpSp>
      <p:grpSp>
        <p:nvGrpSpPr>
          <p:cNvPr id="63" name="Google Shape;63;p13"/>
          <p:cNvGrpSpPr/>
          <p:nvPr/>
        </p:nvGrpSpPr>
        <p:grpSpPr>
          <a:xfrm>
            <a:off x="388575" y="2399500"/>
            <a:ext cx="2959000" cy="1320050"/>
            <a:chOff x="388575" y="2399500"/>
            <a:chExt cx="2959000" cy="1320050"/>
          </a:xfrm>
        </p:grpSpPr>
        <p:grpSp>
          <p:nvGrpSpPr>
            <p:cNvPr id="64" name="Google Shape;64;p13"/>
            <p:cNvGrpSpPr/>
            <p:nvPr/>
          </p:nvGrpSpPr>
          <p:grpSpPr>
            <a:xfrm>
              <a:off x="388575" y="2399500"/>
              <a:ext cx="1210500" cy="1320050"/>
              <a:chOff x="388575" y="747000"/>
              <a:chExt cx="1210500" cy="1320050"/>
            </a:xfrm>
          </p:grpSpPr>
          <p:sp>
            <p:nvSpPr>
              <p:cNvPr id="65" name="Google Shape;65;p13"/>
              <p:cNvSpPr/>
              <p:nvPr/>
            </p:nvSpPr>
            <p:spPr>
              <a:xfrm>
                <a:off x="388575" y="747000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3"/>
              <p:cNvSpPr/>
              <p:nvPr/>
            </p:nvSpPr>
            <p:spPr>
              <a:xfrm>
                <a:off x="388575" y="1536050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13"/>
            <p:cNvGrpSpPr/>
            <p:nvPr/>
          </p:nvGrpSpPr>
          <p:grpSpPr>
            <a:xfrm>
              <a:off x="1487275" y="2698775"/>
              <a:ext cx="1860300" cy="866075"/>
              <a:chOff x="1483925" y="1046275"/>
              <a:chExt cx="1860300" cy="866075"/>
            </a:xfrm>
          </p:grpSpPr>
          <p:sp>
            <p:nvSpPr>
              <p:cNvPr id="68" name="Google Shape;68;p13"/>
              <p:cNvSpPr/>
              <p:nvPr/>
            </p:nvSpPr>
            <p:spPr>
              <a:xfrm>
                <a:off x="1808875" y="1046275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13"/>
              <p:cNvSpPr txBox="1"/>
              <p:nvPr/>
            </p:nvSpPr>
            <p:spPr>
              <a:xfrm>
                <a:off x="1483925" y="1496850"/>
                <a:ext cx="18603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>
                    <a:solidFill>
                      <a:schemeClr val="dk1"/>
                    </a:solidFill>
                    <a:latin typeface="Oswald"/>
                    <a:ea typeface="Oswald"/>
                    <a:cs typeface="Oswald"/>
                    <a:sym typeface="Oswald"/>
                  </a:rPr>
                  <a:t>great-grandfather</a:t>
                </a:r>
                <a:endParaRPr sz="1500">
                  <a:solidFill>
                    <a:schemeClr val="dk1"/>
                  </a:solidFill>
                  <a:latin typeface="Oswald"/>
                  <a:ea typeface="Oswald"/>
                  <a:cs typeface="Oswald"/>
                  <a:sym typeface="Oswald"/>
                </a:endParaRPr>
              </a:p>
            </p:txBody>
          </p:sp>
        </p:grpSp>
      </p:grpSp>
      <p:grpSp>
        <p:nvGrpSpPr>
          <p:cNvPr id="70" name="Google Shape;70;p13"/>
          <p:cNvGrpSpPr/>
          <p:nvPr/>
        </p:nvGrpSpPr>
        <p:grpSpPr>
          <a:xfrm>
            <a:off x="388575" y="4052000"/>
            <a:ext cx="2959000" cy="1320050"/>
            <a:chOff x="388575" y="4052000"/>
            <a:chExt cx="2959000" cy="1320050"/>
          </a:xfrm>
        </p:grpSpPr>
        <p:grpSp>
          <p:nvGrpSpPr>
            <p:cNvPr id="71" name="Google Shape;71;p13"/>
            <p:cNvGrpSpPr/>
            <p:nvPr/>
          </p:nvGrpSpPr>
          <p:grpSpPr>
            <a:xfrm>
              <a:off x="388575" y="4052000"/>
              <a:ext cx="1210500" cy="1320050"/>
              <a:chOff x="388575" y="747000"/>
              <a:chExt cx="1210500" cy="1320050"/>
            </a:xfrm>
          </p:grpSpPr>
          <p:sp>
            <p:nvSpPr>
              <p:cNvPr id="72" name="Google Shape;72;p13"/>
              <p:cNvSpPr/>
              <p:nvPr/>
            </p:nvSpPr>
            <p:spPr>
              <a:xfrm>
                <a:off x="388575" y="747000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13"/>
              <p:cNvSpPr/>
              <p:nvPr/>
            </p:nvSpPr>
            <p:spPr>
              <a:xfrm>
                <a:off x="388575" y="1536050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" name="Google Shape;74;p13"/>
            <p:cNvGrpSpPr/>
            <p:nvPr/>
          </p:nvGrpSpPr>
          <p:grpSpPr>
            <a:xfrm>
              <a:off x="1487275" y="4351275"/>
              <a:ext cx="1860300" cy="866075"/>
              <a:chOff x="1483925" y="1046275"/>
              <a:chExt cx="1860300" cy="866075"/>
            </a:xfrm>
          </p:grpSpPr>
          <p:sp>
            <p:nvSpPr>
              <p:cNvPr id="75" name="Google Shape;75;p13"/>
              <p:cNvSpPr/>
              <p:nvPr/>
            </p:nvSpPr>
            <p:spPr>
              <a:xfrm>
                <a:off x="1808875" y="1046275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3"/>
              <p:cNvSpPr txBox="1"/>
              <p:nvPr/>
            </p:nvSpPr>
            <p:spPr>
              <a:xfrm>
                <a:off x="1483925" y="1496850"/>
                <a:ext cx="18603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>
                    <a:solidFill>
                      <a:schemeClr val="dk1"/>
                    </a:solidFill>
                    <a:latin typeface="Oswald"/>
                    <a:ea typeface="Oswald"/>
                    <a:cs typeface="Oswald"/>
                    <a:sym typeface="Oswald"/>
                  </a:rPr>
                  <a:t>great-grandmother</a:t>
                </a:r>
                <a:endParaRPr sz="1500">
                  <a:solidFill>
                    <a:schemeClr val="dk1"/>
                  </a:solidFill>
                  <a:latin typeface="Oswald"/>
                  <a:ea typeface="Oswald"/>
                  <a:cs typeface="Oswald"/>
                  <a:sym typeface="Oswald"/>
                </a:endParaRPr>
              </a:p>
            </p:txBody>
          </p:sp>
        </p:grpSp>
      </p:grpSp>
      <p:grpSp>
        <p:nvGrpSpPr>
          <p:cNvPr id="77" name="Google Shape;77;p13"/>
          <p:cNvGrpSpPr/>
          <p:nvPr/>
        </p:nvGrpSpPr>
        <p:grpSpPr>
          <a:xfrm>
            <a:off x="388575" y="5704500"/>
            <a:ext cx="2959000" cy="1320050"/>
            <a:chOff x="388575" y="5704500"/>
            <a:chExt cx="2959000" cy="1320050"/>
          </a:xfrm>
        </p:grpSpPr>
        <p:grpSp>
          <p:nvGrpSpPr>
            <p:cNvPr id="78" name="Google Shape;78;p13"/>
            <p:cNvGrpSpPr/>
            <p:nvPr/>
          </p:nvGrpSpPr>
          <p:grpSpPr>
            <a:xfrm>
              <a:off x="388575" y="5704500"/>
              <a:ext cx="1210500" cy="1320050"/>
              <a:chOff x="388575" y="747000"/>
              <a:chExt cx="1210500" cy="1320050"/>
            </a:xfrm>
          </p:grpSpPr>
          <p:sp>
            <p:nvSpPr>
              <p:cNvPr id="79" name="Google Shape;79;p13"/>
              <p:cNvSpPr/>
              <p:nvPr/>
            </p:nvSpPr>
            <p:spPr>
              <a:xfrm>
                <a:off x="388575" y="747000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13"/>
              <p:cNvSpPr/>
              <p:nvPr/>
            </p:nvSpPr>
            <p:spPr>
              <a:xfrm>
                <a:off x="388575" y="1536050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1" name="Google Shape;81;p13"/>
            <p:cNvGrpSpPr/>
            <p:nvPr/>
          </p:nvGrpSpPr>
          <p:grpSpPr>
            <a:xfrm>
              <a:off x="1487275" y="6003775"/>
              <a:ext cx="1860300" cy="866075"/>
              <a:chOff x="1483925" y="1046275"/>
              <a:chExt cx="1860300" cy="866075"/>
            </a:xfrm>
          </p:grpSpPr>
          <p:sp>
            <p:nvSpPr>
              <p:cNvPr id="82" name="Google Shape;82;p13"/>
              <p:cNvSpPr/>
              <p:nvPr/>
            </p:nvSpPr>
            <p:spPr>
              <a:xfrm>
                <a:off x="1808875" y="1046275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13"/>
              <p:cNvSpPr txBox="1"/>
              <p:nvPr/>
            </p:nvSpPr>
            <p:spPr>
              <a:xfrm>
                <a:off x="1483925" y="1496850"/>
                <a:ext cx="18603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>
                    <a:solidFill>
                      <a:schemeClr val="dk1"/>
                    </a:solidFill>
                    <a:latin typeface="Oswald"/>
                    <a:ea typeface="Oswald"/>
                    <a:cs typeface="Oswald"/>
                    <a:sym typeface="Oswald"/>
                  </a:rPr>
                  <a:t>great-grandfather</a:t>
                </a:r>
                <a:endParaRPr sz="1500">
                  <a:solidFill>
                    <a:schemeClr val="dk1"/>
                  </a:solidFill>
                  <a:latin typeface="Oswald"/>
                  <a:ea typeface="Oswald"/>
                  <a:cs typeface="Oswald"/>
                  <a:sym typeface="Oswald"/>
                </a:endParaRPr>
              </a:p>
            </p:txBody>
          </p:sp>
        </p:grpSp>
      </p:grpSp>
      <p:grpSp>
        <p:nvGrpSpPr>
          <p:cNvPr id="84" name="Google Shape;84;p13"/>
          <p:cNvGrpSpPr/>
          <p:nvPr/>
        </p:nvGrpSpPr>
        <p:grpSpPr>
          <a:xfrm>
            <a:off x="2896325" y="1862213"/>
            <a:ext cx="1860300" cy="866075"/>
            <a:chOff x="1483925" y="1046275"/>
            <a:chExt cx="1860300" cy="866075"/>
          </a:xfrm>
        </p:grpSpPr>
        <p:sp>
          <p:nvSpPr>
            <p:cNvPr id="85" name="Google Shape;85;p13"/>
            <p:cNvSpPr/>
            <p:nvPr/>
          </p:nvSpPr>
          <p:spPr>
            <a:xfrm>
              <a:off x="1808875" y="1046275"/>
              <a:ext cx="1210500" cy="531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28575">
              <a:solidFill>
                <a:srgbClr val="75936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1483925" y="1496850"/>
              <a:ext cx="18603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Oswald"/>
                  <a:ea typeface="Oswald"/>
                  <a:cs typeface="Oswald"/>
                  <a:sym typeface="Oswald"/>
                </a:rPr>
                <a:t>grandmother</a:t>
              </a:r>
              <a:endParaRPr sz="15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2896325" y="5150338"/>
            <a:ext cx="1860300" cy="866075"/>
            <a:chOff x="1483925" y="1046275"/>
            <a:chExt cx="1860300" cy="866075"/>
          </a:xfrm>
        </p:grpSpPr>
        <p:sp>
          <p:nvSpPr>
            <p:cNvPr id="88" name="Google Shape;88;p13"/>
            <p:cNvSpPr/>
            <p:nvPr/>
          </p:nvSpPr>
          <p:spPr>
            <a:xfrm>
              <a:off x="1808875" y="1046275"/>
              <a:ext cx="1210500" cy="531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28575">
              <a:solidFill>
                <a:srgbClr val="75936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1483925" y="1496850"/>
              <a:ext cx="18603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Oswald"/>
                  <a:ea typeface="Oswald"/>
                  <a:cs typeface="Oswald"/>
                  <a:sym typeface="Oswald"/>
                </a:rPr>
                <a:t>grandfather</a:t>
              </a:r>
              <a:endParaRPr sz="15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grpSp>
        <p:nvGrpSpPr>
          <p:cNvPr id="90" name="Google Shape;90;p13"/>
          <p:cNvGrpSpPr/>
          <p:nvPr/>
        </p:nvGrpSpPr>
        <p:grpSpPr>
          <a:xfrm>
            <a:off x="3939900" y="6277000"/>
            <a:ext cx="2812200" cy="1054188"/>
            <a:chOff x="1008000" y="1046288"/>
            <a:chExt cx="2812200" cy="1054188"/>
          </a:xfrm>
        </p:grpSpPr>
        <p:sp>
          <p:nvSpPr>
            <p:cNvPr id="91" name="Google Shape;91;p13"/>
            <p:cNvSpPr/>
            <p:nvPr/>
          </p:nvSpPr>
          <p:spPr>
            <a:xfrm>
              <a:off x="1008000" y="1046288"/>
              <a:ext cx="2812200" cy="531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38100">
              <a:solidFill>
                <a:srgbClr val="75936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1483925" y="1577275"/>
              <a:ext cx="18603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dk1"/>
                  </a:solidFill>
                  <a:latin typeface="Oswald"/>
                  <a:ea typeface="Oswald"/>
                  <a:cs typeface="Oswald"/>
                  <a:sym typeface="Oswald"/>
                </a:rPr>
                <a:t>ME</a:t>
              </a:r>
              <a:endParaRPr sz="22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7341870" y="747000"/>
            <a:ext cx="2961555" cy="1320050"/>
            <a:chOff x="7341870" y="747000"/>
            <a:chExt cx="2961555" cy="1320050"/>
          </a:xfrm>
        </p:grpSpPr>
        <p:grpSp>
          <p:nvGrpSpPr>
            <p:cNvPr id="94" name="Google Shape;94;p13"/>
            <p:cNvGrpSpPr/>
            <p:nvPr/>
          </p:nvGrpSpPr>
          <p:grpSpPr>
            <a:xfrm>
              <a:off x="9092925" y="747000"/>
              <a:ext cx="1210500" cy="1320050"/>
              <a:chOff x="388575" y="747000"/>
              <a:chExt cx="1210500" cy="1320050"/>
            </a:xfrm>
          </p:grpSpPr>
          <p:sp>
            <p:nvSpPr>
              <p:cNvPr id="95" name="Google Shape;95;p13"/>
              <p:cNvSpPr/>
              <p:nvPr/>
            </p:nvSpPr>
            <p:spPr>
              <a:xfrm>
                <a:off x="388575" y="747000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3"/>
              <p:cNvSpPr/>
              <p:nvPr/>
            </p:nvSpPr>
            <p:spPr>
              <a:xfrm>
                <a:off x="388575" y="1536050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7" name="Google Shape;97;p13"/>
            <p:cNvGrpSpPr/>
            <p:nvPr/>
          </p:nvGrpSpPr>
          <p:grpSpPr>
            <a:xfrm>
              <a:off x="7341870" y="1046275"/>
              <a:ext cx="1860300" cy="866075"/>
              <a:chOff x="1483925" y="1046275"/>
              <a:chExt cx="1860300" cy="866075"/>
            </a:xfrm>
          </p:grpSpPr>
          <p:sp>
            <p:nvSpPr>
              <p:cNvPr id="98" name="Google Shape;98;p13"/>
              <p:cNvSpPr/>
              <p:nvPr/>
            </p:nvSpPr>
            <p:spPr>
              <a:xfrm>
                <a:off x="1808875" y="1046275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13"/>
              <p:cNvSpPr txBox="1"/>
              <p:nvPr/>
            </p:nvSpPr>
            <p:spPr>
              <a:xfrm>
                <a:off x="1483925" y="1496850"/>
                <a:ext cx="18603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>
                    <a:solidFill>
                      <a:schemeClr val="dk1"/>
                    </a:solidFill>
                    <a:latin typeface="Oswald"/>
                    <a:ea typeface="Oswald"/>
                    <a:cs typeface="Oswald"/>
                    <a:sym typeface="Oswald"/>
                  </a:rPr>
                  <a:t>great-grandmother</a:t>
                </a:r>
                <a:endParaRPr sz="1500">
                  <a:solidFill>
                    <a:schemeClr val="dk1"/>
                  </a:solidFill>
                  <a:latin typeface="Oswald"/>
                  <a:ea typeface="Oswald"/>
                  <a:cs typeface="Oswald"/>
                  <a:sym typeface="Oswald"/>
                </a:endParaRPr>
              </a:p>
            </p:txBody>
          </p:sp>
        </p:grpSp>
      </p:grpSp>
      <p:grpSp>
        <p:nvGrpSpPr>
          <p:cNvPr id="100" name="Google Shape;100;p13"/>
          <p:cNvGrpSpPr/>
          <p:nvPr/>
        </p:nvGrpSpPr>
        <p:grpSpPr>
          <a:xfrm>
            <a:off x="7341870" y="2399500"/>
            <a:ext cx="2961555" cy="1320050"/>
            <a:chOff x="7341870" y="2399500"/>
            <a:chExt cx="2961555" cy="1320050"/>
          </a:xfrm>
        </p:grpSpPr>
        <p:grpSp>
          <p:nvGrpSpPr>
            <p:cNvPr id="101" name="Google Shape;101;p13"/>
            <p:cNvGrpSpPr/>
            <p:nvPr/>
          </p:nvGrpSpPr>
          <p:grpSpPr>
            <a:xfrm>
              <a:off x="9092925" y="2399500"/>
              <a:ext cx="1210500" cy="1320050"/>
              <a:chOff x="388575" y="747000"/>
              <a:chExt cx="1210500" cy="1320050"/>
            </a:xfrm>
          </p:grpSpPr>
          <p:sp>
            <p:nvSpPr>
              <p:cNvPr id="102" name="Google Shape;102;p13"/>
              <p:cNvSpPr/>
              <p:nvPr/>
            </p:nvSpPr>
            <p:spPr>
              <a:xfrm>
                <a:off x="388575" y="747000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13"/>
              <p:cNvSpPr/>
              <p:nvPr/>
            </p:nvSpPr>
            <p:spPr>
              <a:xfrm>
                <a:off x="388575" y="1536050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" name="Google Shape;104;p13"/>
            <p:cNvGrpSpPr/>
            <p:nvPr/>
          </p:nvGrpSpPr>
          <p:grpSpPr>
            <a:xfrm>
              <a:off x="7341870" y="2698775"/>
              <a:ext cx="1860300" cy="866075"/>
              <a:chOff x="1483925" y="1046275"/>
              <a:chExt cx="1860300" cy="866075"/>
            </a:xfrm>
          </p:grpSpPr>
          <p:sp>
            <p:nvSpPr>
              <p:cNvPr id="105" name="Google Shape;105;p13"/>
              <p:cNvSpPr/>
              <p:nvPr/>
            </p:nvSpPr>
            <p:spPr>
              <a:xfrm>
                <a:off x="1808875" y="1046275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3"/>
              <p:cNvSpPr txBox="1"/>
              <p:nvPr/>
            </p:nvSpPr>
            <p:spPr>
              <a:xfrm>
                <a:off x="1483925" y="1496850"/>
                <a:ext cx="18603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>
                    <a:solidFill>
                      <a:schemeClr val="dk1"/>
                    </a:solidFill>
                    <a:latin typeface="Oswald"/>
                    <a:ea typeface="Oswald"/>
                    <a:cs typeface="Oswald"/>
                    <a:sym typeface="Oswald"/>
                  </a:rPr>
                  <a:t>great-grandfather</a:t>
                </a:r>
                <a:endParaRPr sz="1500">
                  <a:solidFill>
                    <a:schemeClr val="dk1"/>
                  </a:solidFill>
                  <a:latin typeface="Oswald"/>
                  <a:ea typeface="Oswald"/>
                  <a:cs typeface="Oswald"/>
                  <a:sym typeface="Oswald"/>
                </a:endParaRPr>
              </a:p>
            </p:txBody>
          </p:sp>
        </p:grpSp>
      </p:grpSp>
      <p:grpSp>
        <p:nvGrpSpPr>
          <p:cNvPr id="107" name="Google Shape;107;p13"/>
          <p:cNvGrpSpPr/>
          <p:nvPr/>
        </p:nvGrpSpPr>
        <p:grpSpPr>
          <a:xfrm>
            <a:off x="7341870" y="4052000"/>
            <a:ext cx="2961555" cy="1320050"/>
            <a:chOff x="7341870" y="4052000"/>
            <a:chExt cx="2961555" cy="1320050"/>
          </a:xfrm>
        </p:grpSpPr>
        <p:grpSp>
          <p:nvGrpSpPr>
            <p:cNvPr id="108" name="Google Shape;108;p13"/>
            <p:cNvGrpSpPr/>
            <p:nvPr/>
          </p:nvGrpSpPr>
          <p:grpSpPr>
            <a:xfrm>
              <a:off x="9092925" y="4052000"/>
              <a:ext cx="1210500" cy="1320050"/>
              <a:chOff x="388575" y="747000"/>
              <a:chExt cx="1210500" cy="1320050"/>
            </a:xfrm>
          </p:grpSpPr>
          <p:sp>
            <p:nvSpPr>
              <p:cNvPr id="109" name="Google Shape;109;p13"/>
              <p:cNvSpPr/>
              <p:nvPr/>
            </p:nvSpPr>
            <p:spPr>
              <a:xfrm>
                <a:off x="388575" y="747000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13"/>
              <p:cNvSpPr/>
              <p:nvPr/>
            </p:nvSpPr>
            <p:spPr>
              <a:xfrm>
                <a:off x="388575" y="1536050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1" name="Google Shape;111;p13"/>
            <p:cNvGrpSpPr/>
            <p:nvPr/>
          </p:nvGrpSpPr>
          <p:grpSpPr>
            <a:xfrm>
              <a:off x="7341870" y="4351275"/>
              <a:ext cx="1860300" cy="866075"/>
              <a:chOff x="1483925" y="1046275"/>
              <a:chExt cx="1860300" cy="866075"/>
            </a:xfrm>
          </p:grpSpPr>
          <p:sp>
            <p:nvSpPr>
              <p:cNvPr id="112" name="Google Shape;112;p13"/>
              <p:cNvSpPr/>
              <p:nvPr/>
            </p:nvSpPr>
            <p:spPr>
              <a:xfrm>
                <a:off x="1808875" y="1046275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13"/>
              <p:cNvSpPr txBox="1"/>
              <p:nvPr/>
            </p:nvSpPr>
            <p:spPr>
              <a:xfrm>
                <a:off x="1483925" y="1496850"/>
                <a:ext cx="18603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>
                    <a:solidFill>
                      <a:schemeClr val="dk1"/>
                    </a:solidFill>
                    <a:latin typeface="Oswald"/>
                    <a:ea typeface="Oswald"/>
                    <a:cs typeface="Oswald"/>
                    <a:sym typeface="Oswald"/>
                  </a:rPr>
                  <a:t>great-grandmother</a:t>
                </a:r>
                <a:endParaRPr sz="1500">
                  <a:solidFill>
                    <a:schemeClr val="dk1"/>
                  </a:solidFill>
                  <a:latin typeface="Oswald"/>
                  <a:ea typeface="Oswald"/>
                  <a:cs typeface="Oswald"/>
                  <a:sym typeface="Oswald"/>
                </a:endParaRPr>
              </a:p>
            </p:txBody>
          </p:sp>
        </p:grpSp>
      </p:grpSp>
      <p:grpSp>
        <p:nvGrpSpPr>
          <p:cNvPr id="114" name="Google Shape;114;p13"/>
          <p:cNvGrpSpPr/>
          <p:nvPr/>
        </p:nvGrpSpPr>
        <p:grpSpPr>
          <a:xfrm>
            <a:off x="7341870" y="5704500"/>
            <a:ext cx="2961555" cy="1320050"/>
            <a:chOff x="7341870" y="5704500"/>
            <a:chExt cx="2961555" cy="1320050"/>
          </a:xfrm>
        </p:grpSpPr>
        <p:grpSp>
          <p:nvGrpSpPr>
            <p:cNvPr id="115" name="Google Shape;115;p13"/>
            <p:cNvGrpSpPr/>
            <p:nvPr/>
          </p:nvGrpSpPr>
          <p:grpSpPr>
            <a:xfrm>
              <a:off x="9092925" y="5704500"/>
              <a:ext cx="1210500" cy="1320050"/>
              <a:chOff x="388575" y="747000"/>
              <a:chExt cx="1210500" cy="1320050"/>
            </a:xfrm>
          </p:grpSpPr>
          <p:sp>
            <p:nvSpPr>
              <p:cNvPr id="116" name="Google Shape;116;p13"/>
              <p:cNvSpPr/>
              <p:nvPr/>
            </p:nvSpPr>
            <p:spPr>
              <a:xfrm>
                <a:off x="388575" y="747000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13"/>
              <p:cNvSpPr/>
              <p:nvPr/>
            </p:nvSpPr>
            <p:spPr>
              <a:xfrm>
                <a:off x="388575" y="1536050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13"/>
            <p:cNvGrpSpPr/>
            <p:nvPr/>
          </p:nvGrpSpPr>
          <p:grpSpPr>
            <a:xfrm>
              <a:off x="7341870" y="6003775"/>
              <a:ext cx="1860300" cy="866075"/>
              <a:chOff x="1483925" y="1046275"/>
              <a:chExt cx="1860300" cy="866075"/>
            </a:xfrm>
          </p:grpSpPr>
          <p:sp>
            <p:nvSpPr>
              <p:cNvPr id="119" name="Google Shape;119;p13"/>
              <p:cNvSpPr/>
              <p:nvPr/>
            </p:nvSpPr>
            <p:spPr>
              <a:xfrm>
                <a:off x="1808875" y="1046275"/>
                <a:ext cx="1210500" cy="531000"/>
              </a:xfrm>
              <a:prstGeom prst="roundRect">
                <a:avLst>
                  <a:gd fmla="val 50000" name="adj"/>
                </a:avLst>
              </a:prstGeom>
              <a:solidFill>
                <a:schemeClr val="lt1"/>
              </a:solidFill>
              <a:ln cap="flat" cmpd="sng" w="28575">
                <a:solidFill>
                  <a:srgbClr val="75936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3"/>
              <p:cNvSpPr txBox="1"/>
              <p:nvPr/>
            </p:nvSpPr>
            <p:spPr>
              <a:xfrm>
                <a:off x="1483925" y="1496850"/>
                <a:ext cx="1860300" cy="4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>
                    <a:solidFill>
                      <a:schemeClr val="dk1"/>
                    </a:solidFill>
                    <a:latin typeface="Oswald"/>
                    <a:ea typeface="Oswald"/>
                    <a:cs typeface="Oswald"/>
                    <a:sym typeface="Oswald"/>
                  </a:rPr>
                  <a:t>great-grandfather</a:t>
                </a:r>
                <a:endParaRPr sz="1500">
                  <a:solidFill>
                    <a:schemeClr val="dk1"/>
                  </a:solidFill>
                  <a:latin typeface="Oswald"/>
                  <a:ea typeface="Oswald"/>
                  <a:cs typeface="Oswald"/>
                  <a:sym typeface="Oswald"/>
                </a:endParaRPr>
              </a:p>
            </p:txBody>
          </p:sp>
        </p:grpSp>
      </p:grpSp>
      <p:grpSp>
        <p:nvGrpSpPr>
          <p:cNvPr id="121" name="Google Shape;121;p13"/>
          <p:cNvGrpSpPr/>
          <p:nvPr/>
        </p:nvGrpSpPr>
        <p:grpSpPr>
          <a:xfrm>
            <a:off x="5918425" y="1862213"/>
            <a:ext cx="1860300" cy="866075"/>
            <a:chOff x="1483925" y="1046275"/>
            <a:chExt cx="1860300" cy="866075"/>
          </a:xfrm>
        </p:grpSpPr>
        <p:sp>
          <p:nvSpPr>
            <p:cNvPr id="122" name="Google Shape;122;p13"/>
            <p:cNvSpPr/>
            <p:nvPr/>
          </p:nvSpPr>
          <p:spPr>
            <a:xfrm>
              <a:off x="1808875" y="1046275"/>
              <a:ext cx="1210500" cy="531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28575">
              <a:solidFill>
                <a:srgbClr val="75936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3"/>
            <p:cNvSpPr txBox="1"/>
            <p:nvPr/>
          </p:nvSpPr>
          <p:spPr>
            <a:xfrm>
              <a:off x="1483925" y="1496850"/>
              <a:ext cx="18603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Oswald"/>
                  <a:ea typeface="Oswald"/>
                  <a:cs typeface="Oswald"/>
                  <a:sym typeface="Oswald"/>
                </a:rPr>
                <a:t>grandmother</a:t>
              </a:r>
              <a:endParaRPr sz="15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grpSp>
        <p:nvGrpSpPr>
          <p:cNvPr id="124" name="Google Shape;124;p13"/>
          <p:cNvGrpSpPr/>
          <p:nvPr/>
        </p:nvGrpSpPr>
        <p:grpSpPr>
          <a:xfrm>
            <a:off x="5918425" y="5150338"/>
            <a:ext cx="1860300" cy="866075"/>
            <a:chOff x="1483925" y="1046275"/>
            <a:chExt cx="1860300" cy="866075"/>
          </a:xfrm>
        </p:grpSpPr>
        <p:sp>
          <p:nvSpPr>
            <p:cNvPr id="125" name="Google Shape;125;p13"/>
            <p:cNvSpPr/>
            <p:nvPr/>
          </p:nvSpPr>
          <p:spPr>
            <a:xfrm>
              <a:off x="1808875" y="1046275"/>
              <a:ext cx="1210500" cy="531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28575">
              <a:solidFill>
                <a:srgbClr val="75936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3"/>
            <p:cNvSpPr txBox="1"/>
            <p:nvPr/>
          </p:nvSpPr>
          <p:spPr>
            <a:xfrm>
              <a:off x="1483925" y="1496850"/>
              <a:ext cx="18603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Oswald"/>
                  <a:ea typeface="Oswald"/>
                  <a:cs typeface="Oswald"/>
                  <a:sym typeface="Oswald"/>
                </a:rPr>
                <a:t>grandfather</a:t>
              </a:r>
              <a:endParaRPr sz="15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grpSp>
        <p:nvGrpSpPr>
          <p:cNvPr id="127" name="Google Shape;127;p13"/>
          <p:cNvGrpSpPr/>
          <p:nvPr/>
        </p:nvGrpSpPr>
        <p:grpSpPr>
          <a:xfrm>
            <a:off x="3563075" y="3503650"/>
            <a:ext cx="1860300" cy="866075"/>
            <a:chOff x="1483925" y="1046275"/>
            <a:chExt cx="1860300" cy="866075"/>
          </a:xfrm>
        </p:grpSpPr>
        <p:sp>
          <p:nvSpPr>
            <p:cNvPr id="128" name="Google Shape;128;p13"/>
            <p:cNvSpPr/>
            <p:nvPr/>
          </p:nvSpPr>
          <p:spPr>
            <a:xfrm>
              <a:off x="1808875" y="1046275"/>
              <a:ext cx="1210500" cy="531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28575">
              <a:solidFill>
                <a:srgbClr val="75936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3"/>
            <p:cNvSpPr txBox="1"/>
            <p:nvPr/>
          </p:nvSpPr>
          <p:spPr>
            <a:xfrm>
              <a:off x="1483925" y="1496850"/>
              <a:ext cx="18603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Oswald"/>
                  <a:ea typeface="Oswald"/>
                  <a:cs typeface="Oswald"/>
                  <a:sym typeface="Oswald"/>
                </a:rPr>
                <a:t>father</a:t>
              </a:r>
              <a:endParaRPr sz="15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grpSp>
        <p:nvGrpSpPr>
          <p:cNvPr id="130" name="Google Shape;130;p13"/>
          <p:cNvGrpSpPr/>
          <p:nvPr/>
        </p:nvGrpSpPr>
        <p:grpSpPr>
          <a:xfrm>
            <a:off x="5290100" y="3503650"/>
            <a:ext cx="1860300" cy="866075"/>
            <a:chOff x="1483925" y="1046275"/>
            <a:chExt cx="1860300" cy="866075"/>
          </a:xfrm>
        </p:grpSpPr>
        <p:sp>
          <p:nvSpPr>
            <p:cNvPr id="131" name="Google Shape;131;p13"/>
            <p:cNvSpPr/>
            <p:nvPr/>
          </p:nvSpPr>
          <p:spPr>
            <a:xfrm>
              <a:off x="1808875" y="1046275"/>
              <a:ext cx="1210500" cy="531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28575">
              <a:solidFill>
                <a:srgbClr val="75936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3"/>
            <p:cNvSpPr txBox="1"/>
            <p:nvPr/>
          </p:nvSpPr>
          <p:spPr>
            <a:xfrm>
              <a:off x="1483925" y="1496850"/>
              <a:ext cx="18603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Oswald"/>
                  <a:ea typeface="Oswald"/>
                  <a:cs typeface="Oswald"/>
                  <a:sym typeface="Oswald"/>
                </a:rPr>
                <a:t>mother</a:t>
              </a:r>
              <a:endParaRPr sz="15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