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Nunito"/>
      <p:regular r:id="rId6"/>
      <p:bold r:id="rId7"/>
      <p:italic r:id="rId8"/>
      <p:boldItalic r:id="rId9"/>
    </p:embeddedFont>
    <p:embeddedFont>
      <p:font typeface="Bubblegum Sans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BubblegumSans-regular.fntdata"/><Relationship Id="rId9" Type="http://schemas.openxmlformats.org/officeDocument/2006/relationships/font" Target="fonts/Nunito-boldItalic.fntdata"/><Relationship Id="rId5" Type="http://schemas.openxmlformats.org/officeDocument/2006/relationships/slide" Target="slides/slide1.xml"/><Relationship Id="rId6" Type="http://schemas.openxmlformats.org/officeDocument/2006/relationships/font" Target="fonts/Nunito-regular.fntdata"/><Relationship Id="rId7" Type="http://schemas.openxmlformats.org/officeDocument/2006/relationships/font" Target="fonts/Nunito-bold.fntdata"/><Relationship Id="rId8" Type="http://schemas.openxmlformats.org/officeDocument/2006/relationships/font" Target="fonts/Nuni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1"/>
            <a:ext cx="7560001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5780575" y="8638075"/>
            <a:ext cx="1787650" cy="2060300"/>
          </a:xfrm>
          <a:custGeom>
            <a:rect b="b" l="l" r="r" t="t"/>
            <a:pathLst>
              <a:path extrusionOk="0" h="82412" w="71506">
                <a:moveTo>
                  <a:pt x="71506" y="0"/>
                </a:moveTo>
                <a:cubicBezTo>
                  <a:pt x="69500" y="847"/>
                  <a:pt x="63931" y="2461"/>
                  <a:pt x="59468" y="5084"/>
                </a:cubicBezTo>
                <a:cubicBezTo>
                  <a:pt x="55005" y="7707"/>
                  <a:pt x="48863" y="12213"/>
                  <a:pt x="44726" y="15737"/>
                </a:cubicBezTo>
                <a:cubicBezTo>
                  <a:pt x="40590" y="19261"/>
                  <a:pt x="37272" y="22386"/>
                  <a:pt x="34649" y="26228"/>
                </a:cubicBezTo>
                <a:cubicBezTo>
                  <a:pt x="32026" y="30070"/>
                  <a:pt x="29978" y="34833"/>
                  <a:pt x="28989" y="38790"/>
                </a:cubicBezTo>
                <a:cubicBezTo>
                  <a:pt x="28000" y="42747"/>
                  <a:pt x="28046" y="45925"/>
                  <a:pt x="28713" y="49972"/>
                </a:cubicBezTo>
                <a:cubicBezTo>
                  <a:pt x="29380" y="54019"/>
                  <a:pt x="30290" y="59442"/>
                  <a:pt x="32991" y="63073"/>
                </a:cubicBezTo>
                <a:cubicBezTo>
                  <a:pt x="35692" y="66704"/>
                  <a:pt x="40389" y="70556"/>
                  <a:pt x="44917" y="71757"/>
                </a:cubicBezTo>
                <a:cubicBezTo>
                  <a:pt x="49445" y="72958"/>
                  <a:pt x="56344" y="72783"/>
                  <a:pt x="60157" y="70279"/>
                </a:cubicBezTo>
                <a:cubicBezTo>
                  <a:pt x="63970" y="67775"/>
                  <a:pt x="67534" y="61498"/>
                  <a:pt x="67797" y="56733"/>
                </a:cubicBezTo>
                <a:cubicBezTo>
                  <a:pt x="68060" y="51968"/>
                  <a:pt x="66084" y="45604"/>
                  <a:pt x="61733" y="41689"/>
                </a:cubicBezTo>
                <a:cubicBezTo>
                  <a:pt x="57382" y="37774"/>
                  <a:pt x="48011" y="33586"/>
                  <a:pt x="41689" y="33241"/>
                </a:cubicBezTo>
                <a:cubicBezTo>
                  <a:pt x="35367" y="32896"/>
                  <a:pt x="29123" y="36407"/>
                  <a:pt x="23799" y="39618"/>
                </a:cubicBezTo>
                <a:cubicBezTo>
                  <a:pt x="18475" y="42829"/>
                  <a:pt x="13259" y="47355"/>
                  <a:pt x="9746" y="52507"/>
                </a:cubicBezTo>
                <a:cubicBezTo>
                  <a:pt x="6233" y="57659"/>
                  <a:pt x="4346" y="65547"/>
                  <a:pt x="2722" y="70531"/>
                </a:cubicBezTo>
                <a:cubicBezTo>
                  <a:pt x="1098" y="75515"/>
                  <a:pt x="454" y="80432"/>
                  <a:pt x="0" y="82412"/>
                </a:cubicBezTo>
              </a:path>
            </a:pathLst>
          </a:custGeom>
          <a:noFill/>
          <a:ln cap="flat" cmpd="sng" w="19050">
            <a:solidFill>
              <a:srgbClr val="252F62"/>
            </a:solidFill>
            <a:prstDash val="dash"/>
            <a:round/>
            <a:headEnd len="med" w="med" type="none"/>
            <a:tailEnd len="med" w="med" type="none"/>
          </a:ln>
        </p:spPr>
      </p:sp>
      <p:grpSp>
        <p:nvGrpSpPr>
          <p:cNvPr id="56" name="Google Shape;56;p13"/>
          <p:cNvGrpSpPr/>
          <p:nvPr/>
        </p:nvGrpSpPr>
        <p:grpSpPr>
          <a:xfrm>
            <a:off x="540000" y="540000"/>
            <a:ext cx="6480000" cy="744900"/>
            <a:chOff x="540000" y="540000"/>
            <a:chExt cx="6480000" cy="744900"/>
          </a:xfrm>
        </p:grpSpPr>
        <p:sp>
          <p:nvSpPr>
            <p:cNvPr id="57" name="Google Shape;57;p13"/>
            <p:cNvSpPr/>
            <p:nvPr/>
          </p:nvSpPr>
          <p:spPr>
            <a:xfrm>
              <a:off x="540000" y="540000"/>
              <a:ext cx="6480000" cy="744900"/>
            </a:xfrm>
            <a:prstGeom prst="roundRect">
              <a:avLst>
                <a:gd fmla="val 989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1508700" y="591256"/>
              <a:ext cx="45426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800">
                  <a:solidFill>
                    <a:srgbClr val="252F62"/>
                  </a:solidFill>
                  <a:latin typeface="Bubblegum Sans"/>
                  <a:ea typeface="Bubblegum Sans"/>
                  <a:cs typeface="Bubblegum Sans"/>
                  <a:sym typeface="Bubblegum Sans"/>
                </a:rPr>
                <a:t>Travel Itinerary</a:t>
              </a:r>
              <a:endParaRPr sz="3800">
                <a:solidFill>
                  <a:srgbClr val="252F62"/>
                </a:solidFill>
                <a:latin typeface="Bubblegum Sans"/>
                <a:ea typeface="Bubblegum Sans"/>
                <a:cs typeface="Bubblegum Sans"/>
                <a:sym typeface="Bubblegum Sans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357700" y="2375"/>
            <a:ext cx="1158523" cy="1518450"/>
            <a:chOff x="357700" y="2375"/>
            <a:chExt cx="1158523" cy="1518450"/>
          </a:xfrm>
        </p:grpSpPr>
        <p:sp>
          <p:nvSpPr>
            <p:cNvPr id="60" name="Google Shape;60;p13"/>
            <p:cNvSpPr/>
            <p:nvPr/>
          </p:nvSpPr>
          <p:spPr>
            <a:xfrm>
              <a:off x="887600" y="2375"/>
              <a:ext cx="628623" cy="1150150"/>
            </a:xfrm>
            <a:custGeom>
              <a:rect b="b" l="l" r="r" t="t"/>
              <a:pathLst>
                <a:path extrusionOk="0" h="46006" w="21420">
                  <a:moveTo>
                    <a:pt x="20952" y="0"/>
                  </a:moveTo>
                  <a:cubicBezTo>
                    <a:pt x="23595" y="7043"/>
                    <a:pt x="14364" y="17177"/>
                    <a:pt x="6855" y="17622"/>
                  </a:cubicBezTo>
                  <a:cubicBezTo>
                    <a:pt x="2474" y="17882"/>
                    <a:pt x="-2303" y="8310"/>
                    <a:pt x="1236" y="5715"/>
                  </a:cubicBezTo>
                  <a:cubicBezTo>
                    <a:pt x="7176" y="1359"/>
                    <a:pt x="18450" y="11695"/>
                    <a:pt x="18857" y="19050"/>
                  </a:cubicBezTo>
                  <a:cubicBezTo>
                    <a:pt x="19434" y="29467"/>
                    <a:pt x="12009" y="40831"/>
                    <a:pt x="2950" y="46006"/>
                  </a:cubicBezTo>
                </a:path>
              </a:pathLst>
            </a:custGeom>
            <a:noFill/>
            <a:ln cap="flat" cmpd="sng" w="19050">
              <a:solidFill>
                <a:srgbClr val="252F62"/>
              </a:solidFill>
              <a:prstDash val="dash"/>
              <a:round/>
              <a:headEnd len="med" w="med" type="none"/>
              <a:tailEnd len="med" w="med" type="none"/>
            </a:ln>
          </p:spPr>
        </p:sp>
        <p:pic>
          <p:nvPicPr>
            <p:cNvPr id="61" name="Google Shape;6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57700" y="987025"/>
              <a:ext cx="915100" cy="533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540000" y="1620000"/>
            <a:ext cx="6484250" cy="8521100"/>
            <a:chOff x="540000" y="1620000"/>
            <a:chExt cx="6484250" cy="852110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3855200" y="7458700"/>
              <a:ext cx="3169050" cy="2682400"/>
              <a:chOff x="3855200" y="7458700"/>
              <a:chExt cx="3169050" cy="2682400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3855200" y="74587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65" name="Google Shape;65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66" name="Google Shape;66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67" name="Google Shape;67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Notes: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68" name="Google Shape;68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4217401" y="7672825"/>
                <a:ext cx="2678724" cy="2246825"/>
                <a:chOff x="4217401" y="7672825"/>
                <a:chExt cx="2678724" cy="2246825"/>
              </a:xfrm>
            </p:grpSpPr>
            <p:cxnSp>
              <p:nvCxnSpPr>
                <p:cNvPr id="70" name="Google Shape;70;p13"/>
                <p:cNvCxnSpPr/>
                <p:nvPr/>
              </p:nvCxnSpPr>
              <p:spPr>
                <a:xfrm>
                  <a:off x="4217425" y="7866600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4217425" y="82073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2" name="Google Shape;72;p13"/>
                <p:cNvSpPr txBox="1"/>
                <p:nvPr/>
              </p:nvSpPr>
              <p:spPr>
                <a:xfrm>
                  <a:off x="4217401" y="8014750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73" name="Google Shape;73;p13"/>
                <p:cNvCxnSpPr/>
                <p:nvPr/>
              </p:nvCxnSpPr>
              <p:spPr>
                <a:xfrm>
                  <a:off x="4217425" y="8549830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4" name="Google Shape;74;p13"/>
                <p:cNvSpPr txBox="1"/>
                <p:nvPr/>
              </p:nvSpPr>
              <p:spPr>
                <a:xfrm>
                  <a:off x="4217401" y="8357205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75" name="Google Shape;75;p13"/>
                <p:cNvCxnSpPr/>
                <p:nvPr/>
              </p:nvCxnSpPr>
              <p:spPr>
                <a:xfrm>
                  <a:off x="4217425" y="889228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6" name="Google Shape;76;p13"/>
                <p:cNvSpPr txBox="1"/>
                <p:nvPr/>
              </p:nvSpPr>
              <p:spPr>
                <a:xfrm>
                  <a:off x="4217401" y="8699660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77" name="Google Shape;77;p13"/>
                <p:cNvCxnSpPr/>
                <p:nvPr/>
              </p:nvCxnSpPr>
              <p:spPr>
                <a:xfrm>
                  <a:off x="4217425" y="9234740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8" name="Google Shape;78;p13"/>
                <p:cNvSpPr txBox="1"/>
                <p:nvPr/>
              </p:nvSpPr>
              <p:spPr>
                <a:xfrm>
                  <a:off x="4217401" y="9042115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79" name="Google Shape;79;p13"/>
                <p:cNvCxnSpPr/>
                <p:nvPr/>
              </p:nvCxnSpPr>
              <p:spPr>
                <a:xfrm>
                  <a:off x="4217425" y="9577195"/>
                  <a:ext cx="243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0" name="Google Shape;80;p13"/>
                <p:cNvSpPr txBox="1"/>
                <p:nvPr/>
              </p:nvSpPr>
              <p:spPr>
                <a:xfrm>
                  <a:off x="4217401" y="9384570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81" name="Google Shape;81;p13"/>
                <p:cNvCxnSpPr/>
                <p:nvPr/>
              </p:nvCxnSpPr>
              <p:spPr>
                <a:xfrm>
                  <a:off x="4217425" y="9919650"/>
                  <a:ext cx="2267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2" name="Google Shape;82;p13"/>
                <p:cNvSpPr txBox="1"/>
                <p:nvPr/>
              </p:nvSpPr>
              <p:spPr>
                <a:xfrm>
                  <a:off x="4217401" y="9727025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4217401" y="7672825"/>
                  <a:ext cx="2678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  <p:grpSp>
          <p:nvGrpSpPr>
            <p:cNvPr id="84" name="Google Shape;84;p13"/>
            <p:cNvGrpSpPr/>
            <p:nvPr/>
          </p:nvGrpSpPr>
          <p:grpSpPr>
            <a:xfrm>
              <a:off x="540000" y="1620000"/>
              <a:ext cx="3169050" cy="2682400"/>
              <a:chOff x="540000" y="1620000"/>
              <a:chExt cx="3169050" cy="2682400"/>
            </a:xfrm>
          </p:grpSpPr>
          <p:grpSp>
            <p:nvGrpSpPr>
              <p:cNvPr id="85" name="Google Shape;85;p13"/>
              <p:cNvGrpSpPr/>
              <p:nvPr/>
            </p:nvGrpSpPr>
            <p:grpSpPr>
              <a:xfrm>
                <a:off x="540000" y="16200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86" name="Google Shape;86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87" name="Google Shape;87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8" name="Google Shape;88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Day 1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89" name="Google Shape;89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90" name="Google Shape;90;p13"/>
              <p:cNvCxnSpPr/>
              <p:nvPr/>
            </p:nvCxnSpPr>
            <p:spPr>
              <a:xfrm>
                <a:off x="902225" y="2027900"/>
                <a:ext cx="2678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1" name="Google Shape;91;p13"/>
              <p:cNvSpPr txBox="1"/>
              <p:nvPr/>
            </p:nvSpPr>
            <p:spPr>
              <a:xfrm>
                <a:off x="907826" y="1759750"/>
                <a:ext cx="2673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rPr>
                  <a:t>Arrival and Exploration</a:t>
                </a:r>
                <a:endParaRPr b="1">
                  <a:solidFill>
                    <a:srgbClr val="252F6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92" name="Google Shape;92;p13"/>
              <p:cNvCxnSpPr/>
              <p:nvPr/>
            </p:nvCxnSpPr>
            <p:spPr>
              <a:xfrm>
                <a:off x="1583782" y="2025100"/>
                <a:ext cx="0" cy="2058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3" name="Google Shape;93;p13"/>
              <p:cNvGrpSpPr/>
              <p:nvPr/>
            </p:nvGrpSpPr>
            <p:grpSpPr>
              <a:xfrm>
                <a:off x="902225" y="217606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94" name="Google Shape;94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5" name="Google Shape;95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9:00 AM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>
                <a:off x="902225" y="251851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98" name="Google Shape;98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9" name="Google Shape;99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12:00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00" name="Google Shape;100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01" name="Google Shape;101;p13"/>
              <p:cNvGrpSpPr/>
              <p:nvPr/>
            </p:nvGrpSpPr>
            <p:grpSpPr>
              <a:xfrm>
                <a:off x="902225" y="286097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02" name="Google Shape;102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3" name="Google Shape;103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902225" y="320342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06" name="Google Shape;106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7" name="Google Shape;107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4:00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902225" y="354588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10" name="Google Shape;110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1" name="Google Shape;111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6:00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13" name="Google Shape;113;p13"/>
              <p:cNvGrpSpPr/>
              <p:nvPr/>
            </p:nvGrpSpPr>
            <p:grpSpPr>
              <a:xfrm>
                <a:off x="902225" y="388833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14" name="Google Shape;114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5" name="Google Shape;115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7:00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  <p:grpSp>
          <p:nvGrpSpPr>
            <p:cNvPr id="117" name="Google Shape;117;p13"/>
            <p:cNvGrpSpPr/>
            <p:nvPr/>
          </p:nvGrpSpPr>
          <p:grpSpPr>
            <a:xfrm>
              <a:off x="3855200" y="1620000"/>
              <a:ext cx="3169050" cy="2682400"/>
              <a:chOff x="540000" y="1620000"/>
              <a:chExt cx="3169050" cy="2682400"/>
            </a:xfrm>
          </p:grpSpPr>
          <p:grpSp>
            <p:nvGrpSpPr>
              <p:cNvPr id="118" name="Google Shape;118;p13"/>
              <p:cNvGrpSpPr/>
              <p:nvPr/>
            </p:nvGrpSpPr>
            <p:grpSpPr>
              <a:xfrm>
                <a:off x="540000" y="16200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119" name="Google Shape;119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120" name="Google Shape;120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1" name="Google Shape;121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Day 2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122" name="Google Shape;122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123" name="Google Shape;123;p13"/>
              <p:cNvCxnSpPr/>
              <p:nvPr/>
            </p:nvCxnSpPr>
            <p:spPr>
              <a:xfrm>
                <a:off x="902225" y="2027900"/>
                <a:ext cx="2678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4" name="Google Shape;124;p13"/>
              <p:cNvSpPr txBox="1"/>
              <p:nvPr/>
            </p:nvSpPr>
            <p:spPr>
              <a:xfrm>
                <a:off x="907826" y="1759750"/>
                <a:ext cx="2673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rPr>
                  <a:t>Nature Adventure</a:t>
                </a:r>
                <a:endParaRPr b="1">
                  <a:solidFill>
                    <a:srgbClr val="252F6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125" name="Google Shape;125;p13"/>
              <p:cNvCxnSpPr/>
              <p:nvPr/>
            </p:nvCxnSpPr>
            <p:spPr>
              <a:xfrm>
                <a:off x="1583782" y="2025100"/>
                <a:ext cx="0" cy="2058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26" name="Google Shape;126;p13"/>
              <p:cNvGrpSpPr/>
              <p:nvPr/>
            </p:nvGrpSpPr>
            <p:grpSpPr>
              <a:xfrm>
                <a:off x="902225" y="217606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27" name="Google Shape;127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8" name="Google Shape;128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9:00 AM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902225" y="251851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31" name="Google Shape;131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2" name="Google Shape;132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12:00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34" name="Google Shape;134;p13"/>
              <p:cNvGrpSpPr/>
              <p:nvPr/>
            </p:nvGrpSpPr>
            <p:grpSpPr>
              <a:xfrm>
                <a:off x="902225" y="286097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35" name="Google Shape;135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6" name="Google Shape;136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38" name="Google Shape;138;p13"/>
              <p:cNvGrpSpPr/>
              <p:nvPr/>
            </p:nvGrpSpPr>
            <p:grpSpPr>
              <a:xfrm>
                <a:off x="902225" y="320342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39" name="Google Shape;139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0" name="Google Shape;140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4:00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41" name="Google Shape;141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42" name="Google Shape;142;p13"/>
              <p:cNvGrpSpPr/>
              <p:nvPr/>
            </p:nvGrpSpPr>
            <p:grpSpPr>
              <a:xfrm>
                <a:off x="902225" y="354588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43" name="Google Shape;143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4" name="Google Shape;144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6:00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45" name="Google Shape;145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46" name="Google Shape;146;p13"/>
              <p:cNvGrpSpPr/>
              <p:nvPr/>
            </p:nvGrpSpPr>
            <p:grpSpPr>
              <a:xfrm>
                <a:off x="902225" y="388833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47" name="Google Shape;147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8" name="Google Shape;148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7:00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49" name="Google Shape;149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  <p:grpSp>
          <p:nvGrpSpPr>
            <p:cNvPr id="150" name="Google Shape;150;p13"/>
            <p:cNvGrpSpPr/>
            <p:nvPr/>
          </p:nvGrpSpPr>
          <p:grpSpPr>
            <a:xfrm>
              <a:off x="540000" y="4557900"/>
              <a:ext cx="3169050" cy="2682400"/>
              <a:chOff x="540000" y="1620000"/>
              <a:chExt cx="3169050" cy="2682400"/>
            </a:xfrm>
          </p:grpSpPr>
          <p:grpSp>
            <p:nvGrpSpPr>
              <p:cNvPr id="151" name="Google Shape;151;p13"/>
              <p:cNvGrpSpPr/>
              <p:nvPr/>
            </p:nvGrpSpPr>
            <p:grpSpPr>
              <a:xfrm>
                <a:off x="540000" y="16200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152" name="Google Shape;152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153" name="Google Shape;153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4" name="Google Shape;154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Day 3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155" name="Google Shape;155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156" name="Google Shape;156;p13"/>
              <p:cNvCxnSpPr/>
              <p:nvPr/>
            </p:nvCxnSpPr>
            <p:spPr>
              <a:xfrm>
                <a:off x="902225" y="2027900"/>
                <a:ext cx="2678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7" name="Google Shape;157;p13"/>
              <p:cNvSpPr txBox="1"/>
              <p:nvPr/>
            </p:nvSpPr>
            <p:spPr>
              <a:xfrm>
                <a:off x="907826" y="1759750"/>
                <a:ext cx="2673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rPr>
                  <a:t>Cultural Immersion</a:t>
                </a:r>
                <a:endParaRPr b="1">
                  <a:solidFill>
                    <a:srgbClr val="252F6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158" name="Google Shape;158;p13"/>
              <p:cNvCxnSpPr/>
              <p:nvPr/>
            </p:nvCxnSpPr>
            <p:spPr>
              <a:xfrm>
                <a:off x="1583782" y="2025100"/>
                <a:ext cx="0" cy="2058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59" name="Google Shape;159;p13"/>
              <p:cNvGrpSpPr/>
              <p:nvPr/>
            </p:nvGrpSpPr>
            <p:grpSpPr>
              <a:xfrm>
                <a:off x="902225" y="217606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60" name="Google Shape;160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1" name="Google Shape;161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9:00 AM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62" name="Google Shape;162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63" name="Google Shape;163;p13"/>
              <p:cNvGrpSpPr/>
              <p:nvPr/>
            </p:nvGrpSpPr>
            <p:grpSpPr>
              <a:xfrm>
                <a:off x="902225" y="251851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64" name="Google Shape;164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5" name="Google Shape;165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12:00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66" name="Google Shape;166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67" name="Google Shape;167;p13"/>
              <p:cNvGrpSpPr/>
              <p:nvPr/>
            </p:nvGrpSpPr>
            <p:grpSpPr>
              <a:xfrm>
                <a:off x="902225" y="286097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68" name="Google Shape;168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9" name="Google Shape;169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70" name="Google Shape;170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71" name="Google Shape;171;p13"/>
              <p:cNvGrpSpPr/>
              <p:nvPr/>
            </p:nvGrpSpPr>
            <p:grpSpPr>
              <a:xfrm>
                <a:off x="902225" y="320342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72" name="Google Shape;172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73" name="Google Shape;173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4:00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74" name="Google Shape;174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75" name="Google Shape;175;p13"/>
              <p:cNvGrpSpPr/>
              <p:nvPr/>
            </p:nvGrpSpPr>
            <p:grpSpPr>
              <a:xfrm>
                <a:off x="902225" y="354588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76" name="Google Shape;176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77" name="Google Shape;177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6:00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79" name="Google Shape;179;p13"/>
              <p:cNvGrpSpPr/>
              <p:nvPr/>
            </p:nvGrpSpPr>
            <p:grpSpPr>
              <a:xfrm>
                <a:off x="902225" y="388833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80" name="Google Shape;180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81" name="Google Shape;181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7:00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82" name="Google Shape;182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  <p:grpSp>
          <p:nvGrpSpPr>
            <p:cNvPr id="183" name="Google Shape;183;p13"/>
            <p:cNvGrpSpPr/>
            <p:nvPr/>
          </p:nvGrpSpPr>
          <p:grpSpPr>
            <a:xfrm>
              <a:off x="3855200" y="4557900"/>
              <a:ext cx="3169050" cy="2682400"/>
              <a:chOff x="540000" y="1620000"/>
              <a:chExt cx="3169050" cy="2682400"/>
            </a:xfrm>
          </p:grpSpPr>
          <p:grpSp>
            <p:nvGrpSpPr>
              <p:cNvPr id="184" name="Google Shape;184;p13"/>
              <p:cNvGrpSpPr/>
              <p:nvPr/>
            </p:nvGrpSpPr>
            <p:grpSpPr>
              <a:xfrm>
                <a:off x="540000" y="16200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185" name="Google Shape;185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186" name="Google Shape;186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7" name="Google Shape;187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Day 4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188" name="Google Shape;188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189" name="Google Shape;189;p13"/>
              <p:cNvCxnSpPr/>
              <p:nvPr/>
            </p:nvCxnSpPr>
            <p:spPr>
              <a:xfrm>
                <a:off x="902225" y="2027900"/>
                <a:ext cx="2678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0" name="Google Shape;190;p13"/>
              <p:cNvSpPr txBox="1"/>
              <p:nvPr/>
            </p:nvSpPr>
            <p:spPr>
              <a:xfrm>
                <a:off x="907826" y="1759750"/>
                <a:ext cx="2673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rPr>
                  <a:t>Relaxation and Leisure</a:t>
                </a:r>
                <a:endParaRPr b="1">
                  <a:solidFill>
                    <a:srgbClr val="252F6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191" name="Google Shape;191;p13"/>
              <p:cNvCxnSpPr/>
              <p:nvPr/>
            </p:nvCxnSpPr>
            <p:spPr>
              <a:xfrm>
                <a:off x="1583782" y="2025100"/>
                <a:ext cx="0" cy="2058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92" name="Google Shape;192;p13"/>
              <p:cNvGrpSpPr/>
              <p:nvPr/>
            </p:nvGrpSpPr>
            <p:grpSpPr>
              <a:xfrm>
                <a:off x="902225" y="217606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93" name="Google Shape;193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94" name="Google Shape;194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9:00 AM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95" name="Google Shape;195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196" name="Google Shape;196;p13"/>
              <p:cNvGrpSpPr/>
              <p:nvPr/>
            </p:nvGrpSpPr>
            <p:grpSpPr>
              <a:xfrm>
                <a:off x="902225" y="251851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197" name="Google Shape;197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98" name="Google Shape;198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12:00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99" name="Google Shape;199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00" name="Google Shape;200;p13"/>
              <p:cNvGrpSpPr/>
              <p:nvPr/>
            </p:nvGrpSpPr>
            <p:grpSpPr>
              <a:xfrm>
                <a:off x="902225" y="286097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01" name="Google Shape;201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02" name="Google Shape;202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03" name="Google Shape;203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04" name="Google Shape;204;p13"/>
              <p:cNvGrpSpPr/>
              <p:nvPr/>
            </p:nvGrpSpPr>
            <p:grpSpPr>
              <a:xfrm>
                <a:off x="902225" y="320342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05" name="Google Shape;205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06" name="Google Shape;206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4:00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07" name="Google Shape;207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08" name="Google Shape;208;p13"/>
              <p:cNvGrpSpPr/>
              <p:nvPr/>
            </p:nvGrpSpPr>
            <p:grpSpPr>
              <a:xfrm>
                <a:off x="902225" y="354588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09" name="Google Shape;209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0" name="Google Shape;210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6:00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1" name="Google Shape;211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12" name="Google Shape;212;p13"/>
              <p:cNvGrpSpPr/>
              <p:nvPr/>
            </p:nvGrpSpPr>
            <p:grpSpPr>
              <a:xfrm>
                <a:off x="902225" y="388833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13" name="Google Shape;213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4" name="Google Shape;214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7:00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5" name="Google Shape;215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  <p:grpSp>
          <p:nvGrpSpPr>
            <p:cNvPr id="216" name="Google Shape;216;p13"/>
            <p:cNvGrpSpPr/>
            <p:nvPr/>
          </p:nvGrpSpPr>
          <p:grpSpPr>
            <a:xfrm>
              <a:off x="540000" y="7458700"/>
              <a:ext cx="3169050" cy="2682400"/>
              <a:chOff x="540000" y="1620000"/>
              <a:chExt cx="3169050" cy="2682400"/>
            </a:xfrm>
          </p:grpSpPr>
          <p:grpSp>
            <p:nvGrpSpPr>
              <p:cNvPr id="217" name="Google Shape;217;p13"/>
              <p:cNvGrpSpPr/>
              <p:nvPr/>
            </p:nvGrpSpPr>
            <p:grpSpPr>
              <a:xfrm>
                <a:off x="540000" y="1620000"/>
                <a:ext cx="3169050" cy="2682400"/>
                <a:chOff x="540000" y="1620000"/>
                <a:chExt cx="3169050" cy="2682400"/>
              </a:xfrm>
            </p:grpSpPr>
            <p:grpSp>
              <p:nvGrpSpPr>
                <p:cNvPr id="218" name="Google Shape;218;p13"/>
                <p:cNvGrpSpPr/>
                <p:nvPr/>
              </p:nvGrpSpPr>
              <p:grpSpPr>
                <a:xfrm>
                  <a:off x="540000" y="3524725"/>
                  <a:ext cx="330900" cy="777675"/>
                  <a:chOff x="540000" y="3524725"/>
                  <a:chExt cx="330900" cy="777675"/>
                </a:xfrm>
              </p:grpSpPr>
              <p:sp>
                <p:nvSpPr>
                  <p:cNvPr id="219" name="Google Shape;219;p13"/>
                  <p:cNvSpPr/>
                  <p:nvPr/>
                </p:nvSpPr>
                <p:spPr>
                  <a:xfrm rot="-5400000">
                    <a:off x="317100" y="3747625"/>
                    <a:ext cx="776700" cy="330900"/>
                  </a:xfrm>
                  <a:prstGeom prst="round2SameRect">
                    <a:avLst>
                      <a:gd fmla="val 29903" name="adj1"/>
                      <a:gd fmla="val 0" name="adj2"/>
                    </a:avLst>
                  </a:prstGeom>
                  <a:solidFill>
                    <a:srgbClr val="F9CB6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20" name="Google Shape;220;p13"/>
                  <p:cNvSpPr txBox="1"/>
                  <p:nvPr/>
                </p:nvSpPr>
                <p:spPr>
                  <a:xfrm rot="-5400000">
                    <a:off x="272375" y="3807850"/>
                    <a:ext cx="773700" cy="21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>
                        <a:solidFill>
                          <a:srgbClr val="252F62"/>
                        </a:solidFill>
                        <a:latin typeface="Nunito"/>
                        <a:ea typeface="Nunito"/>
                        <a:cs typeface="Nunito"/>
                        <a:sym typeface="Nunito"/>
                      </a:rPr>
                      <a:t>Day 5</a:t>
                    </a:r>
                    <a:endParaRPr b="1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</p:grpSp>
            <p:sp>
              <p:nvSpPr>
                <p:cNvPr id="221" name="Google Shape;221;p13"/>
                <p:cNvSpPr/>
                <p:nvPr/>
              </p:nvSpPr>
              <p:spPr>
                <a:xfrm>
                  <a:off x="789750" y="1620000"/>
                  <a:ext cx="2919300" cy="2681400"/>
                </a:xfrm>
                <a:prstGeom prst="round1Rect">
                  <a:avLst>
                    <a:gd fmla="val 2643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222" name="Google Shape;222;p13"/>
              <p:cNvCxnSpPr/>
              <p:nvPr/>
            </p:nvCxnSpPr>
            <p:spPr>
              <a:xfrm>
                <a:off x="902225" y="2027900"/>
                <a:ext cx="2678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3" name="Google Shape;223;p13"/>
              <p:cNvSpPr txBox="1"/>
              <p:nvPr/>
            </p:nvSpPr>
            <p:spPr>
              <a:xfrm>
                <a:off x="907826" y="1759750"/>
                <a:ext cx="2673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rPr>
                  <a:t>Departure Day</a:t>
                </a:r>
                <a:endParaRPr b="1">
                  <a:solidFill>
                    <a:srgbClr val="252F6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224" name="Google Shape;224;p13"/>
              <p:cNvCxnSpPr/>
              <p:nvPr/>
            </p:nvCxnSpPr>
            <p:spPr>
              <a:xfrm>
                <a:off x="1583782" y="2025100"/>
                <a:ext cx="0" cy="2058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EDC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25" name="Google Shape;225;p13"/>
              <p:cNvGrpSpPr/>
              <p:nvPr/>
            </p:nvGrpSpPr>
            <p:grpSpPr>
              <a:xfrm>
                <a:off x="902225" y="217606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26" name="Google Shape;226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27" name="Google Shape;227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9:00 AM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28" name="Google Shape;228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29" name="Google Shape;229;p13"/>
              <p:cNvGrpSpPr/>
              <p:nvPr/>
            </p:nvGrpSpPr>
            <p:grpSpPr>
              <a:xfrm>
                <a:off x="902225" y="251851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30" name="Google Shape;230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31" name="Google Shape;231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12:00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32" name="Google Shape;232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33" name="Google Shape;233;p13"/>
              <p:cNvGrpSpPr/>
              <p:nvPr/>
            </p:nvGrpSpPr>
            <p:grpSpPr>
              <a:xfrm>
                <a:off x="902225" y="286097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34" name="Google Shape;234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35" name="Google Shape;235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2:00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36" name="Google Shape;236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37" name="Google Shape;237;p13"/>
              <p:cNvGrpSpPr/>
              <p:nvPr/>
            </p:nvGrpSpPr>
            <p:grpSpPr>
              <a:xfrm>
                <a:off x="902225" y="320342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38" name="Google Shape;238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39" name="Google Shape;239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4:00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40" name="Google Shape;240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41" name="Google Shape;241;p13"/>
              <p:cNvGrpSpPr/>
              <p:nvPr/>
            </p:nvGrpSpPr>
            <p:grpSpPr>
              <a:xfrm>
                <a:off x="902225" y="3545882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42" name="Google Shape;242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43" name="Google Shape;243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6:00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44" name="Google Shape;244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45" name="Google Shape;245;p13"/>
              <p:cNvGrpSpPr/>
              <p:nvPr/>
            </p:nvGrpSpPr>
            <p:grpSpPr>
              <a:xfrm>
                <a:off x="902225" y="3888337"/>
                <a:ext cx="2678700" cy="192613"/>
                <a:chOff x="902225" y="2176062"/>
                <a:chExt cx="2678700" cy="192613"/>
              </a:xfrm>
            </p:grpSpPr>
            <p:cxnSp>
              <p:nvCxnSpPr>
                <p:cNvPr id="246" name="Google Shape;246;p13"/>
                <p:cNvCxnSpPr/>
                <p:nvPr/>
              </p:nvCxnSpPr>
              <p:spPr>
                <a:xfrm>
                  <a:off x="902225" y="2368675"/>
                  <a:ext cx="267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EDC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47" name="Google Shape;247;p13"/>
                <p:cNvSpPr txBox="1"/>
                <p:nvPr/>
              </p:nvSpPr>
              <p:spPr>
                <a:xfrm>
                  <a:off x="907826" y="2201075"/>
                  <a:ext cx="622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52F62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7:00 PM</a:t>
                  </a:r>
                  <a:endParaRPr b="1" sz="9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48" name="Google Shape;248;p13"/>
                <p:cNvSpPr txBox="1"/>
                <p:nvPr/>
              </p:nvSpPr>
              <p:spPr>
                <a:xfrm>
                  <a:off x="1620099" y="2176062"/>
                  <a:ext cx="196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rgbClr val="252F62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</p:grpSp>
      </p:grpSp>
      <p:pic>
        <p:nvPicPr>
          <p:cNvPr id="249" name="Google Shape;24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2525" y="9599100"/>
            <a:ext cx="867150" cy="782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0" name="Google Shape;250;p13"/>
          <p:cNvGrpSpPr/>
          <p:nvPr/>
        </p:nvGrpSpPr>
        <p:grpSpPr>
          <a:xfrm>
            <a:off x="6267928" y="-29950"/>
            <a:ext cx="1099698" cy="1855125"/>
            <a:chOff x="6267928" y="-29950"/>
            <a:chExt cx="1099698" cy="1855125"/>
          </a:xfrm>
        </p:grpSpPr>
        <p:sp>
          <p:nvSpPr>
            <p:cNvPr id="251" name="Google Shape;251;p13"/>
            <p:cNvSpPr/>
            <p:nvPr/>
          </p:nvSpPr>
          <p:spPr>
            <a:xfrm>
              <a:off x="6267928" y="-29950"/>
              <a:ext cx="1010250" cy="1550775"/>
            </a:xfrm>
            <a:custGeom>
              <a:rect b="b" l="l" r="r" t="t"/>
              <a:pathLst>
                <a:path extrusionOk="0" h="62031" w="40410">
                  <a:moveTo>
                    <a:pt x="3025" y="0"/>
                  </a:moveTo>
                  <a:cubicBezTo>
                    <a:pt x="-2038" y="10125"/>
                    <a:pt x="-1110" y="28092"/>
                    <a:pt x="8859" y="33456"/>
                  </a:cubicBezTo>
                  <a:cubicBezTo>
                    <a:pt x="15119" y="36824"/>
                    <a:pt x="24117" y="36466"/>
                    <a:pt x="30172" y="32742"/>
                  </a:cubicBezTo>
                  <a:cubicBezTo>
                    <a:pt x="34596" y="30021"/>
                    <a:pt x="36651" y="20857"/>
                    <a:pt x="32791" y="17383"/>
                  </a:cubicBezTo>
                  <a:cubicBezTo>
                    <a:pt x="30002" y="14873"/>
                    <a:pt x="23970" y="16405"/>
                    <a:pt x="21718" y="19407"/>
                  </a:cubicBezTo>
                  <a:cubicBezTo>
                    <a:pt x="17580" y="24923"/>
                    <a:pt x="18902" y="33170"/>
                    <a:pt x="19813" y="40005"/>
                  </a:cubicBezTo>
                  <a:cubicBezTo>
                    <a:pt x="21141" y="49969"/>
                    <a:pt x="30598" y="59852"/>
                    <a:pt x="40411" y="62031"/>
                  </a:cubicBezTo>
                </a:path>
              </a:pathLst>
            </a:custGeom>
            <a:noFill/>
            <a:ln cap="flat" cmpd="sng" w="19050">
              <a:solidFill>
                <a:srgbClr val="252F62"/>
              </a:solidFill>
              <a:prstDash val="dash"/>
              <a:round/>
              <a:headEnd len="med" w="med" type="none"/>
              <a:tailEnd len="med" w="med" type="none"/>
            </a:ln>
          </p:spPr>
        </p:sp>
        <p:pic>
          <p:nvPicPr>
            <p:cNvPr id="252" name="Google Shape;25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480200" y="929225"/>
              <a:ext cx="887425" cy="8959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