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</p:sldIdLst>
  <p:sldSz cy="3657600" cx="5486400"/>
  <p:notesSz cx="6858000" cy="9144000"/>
  <p:embeddedFontLst>
    <p:embeddedFont>
      <p:font typeface="Montserrat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font" Target="fonts/Montserrat-boldItalic.fntdata"/><Relationship Id="rId9" Type="http://schemas.openxmlformats.org/officeDocument/2006/relationships/font" Target="fonts/Montserra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857556" y="685800"/>
            <a:ext cx="514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857556" y="685800"/>
            <a:ext cx="514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1b6a301b9f_0_4:notes"/>
          <p:cNvSpPr/>
          <p:nvPr>
            <p:ph idx="2" type="sldImg"/>
          </p:nvPr>
        </p:nvSpPr>
        <p:spPr>
          <a:xfrm>
            <a:off x="857556" y="685800"/>
            <a:ext cx="514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1b6a301b9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87025" y="529476"/>
            <a:ext cx="5112300" cy="1459500"/>
          </a:xfrm>
          <a:prstGeom prst="rect">
            <a:avLst/>
          </a:prstGeom>
        </p:spPr>
        <p:txBody>
          <a:bodyPr anchorCtr="0" anchor="b" bIns="58250" lIns="58250" spcFirstLastPara="1" rIns="58250" wrap="square" tIns="582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87020" y="2015378"/>
            <a:ext cx="5112300" cy="5637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87020" y="786578"/>
            <a:ext cx="5112300" cy="1396200"/>
          </a:xfrm>
          <a:prstGeom prst="rect">
            <a:avLst/>
          </a:prstGeom>
        </p:spPr>
        <p:txBody>
          <a:bodyPr anchorCtr="0" anchor="b" bIns="58250" lIns="58250" spcFirstLastPara="1" rIns="58250" wrap="square" tIns="582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1pPr>
            <a:lvl2pPr lvl="1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87020" y="2241582"/>
            <a:ext cx="5112300" cy="9249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indent="-298450" lvl="0" marL="4572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85750" lvl="1" marL="91440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87020" y="1529493"/>
            <a:ext cx="5112300" cy="5985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87020" y="316462"/>
            <a:ext cx="5112300" cy="4074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87020" y="819538"/>
            <a:ext cx="5112300" cy="24294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87020" y="316462"/>
            <a:ext cx="5112300" cy="4074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87020" y="819538"/>
            <a:ext cx="2400000" cy="24294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899440" y="819538"/>
            <a:ext cx="2400000" cy="24294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87020" y="316462"/>
            <a:ext cx="5112300" cy="4074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87020" y="395093"/>
            <a:ext cx="1684800" cy="537300"/>
          </a:xfrm>
          <a:prstGeom prst="rect">
            <a:avLst/>
          </a:prstGeom>
        </p:spPr>
        <p:txBody>
          <a:bodyPr anchorCtr="0" anchor="b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87020" y="988160"/>
            <a:ext cx="1684800" cy="22608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94150" y="320107"/>
            <a:ext cx="3820800" cy="29091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743200" y="-89"/>
            <a:ext cx="2743200" cy="365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58250" lIns="58250" spcFirstLastPara="1" rIns="58250" wrap="square" tIns="58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59300" y="876924"/>
            <a:ext cx="2427000" cy="1054200"/>
          </a:xfrm>
          <a:prstGeom prst="rect">
            <a:avLst/>
          </a:prstGeom>
        </p:spPr>
        <p:txBody>
          <a:bodyPr anchorCtr="0" anchor="b" bIns="58250" lIns="58250" spcFirstLastPara="1" rIns="58250" wrap="square" tIns="582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59300" y="1993298"/>
            <a:ext cx="2427000" cy="8784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963700" y="514898"/>
            <a:ext cx="2302200" cy="26277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87020" y="3008409"/>
            <a:ext cx="3599400" cy="4302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87020" y="316462"/>
            <a:ext cx="51123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87020" y="819538"/>
            <a:ext cx="5112300" cy="24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58250" lIns="58250" spcFirstLastPara="1" rIns="58250" wrap="square" tIns="58250">
            <a:normAutofit/>
          </a:bodyPr>
          <a:lstStyle>
            <a:lvl1pPr indent="-2984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100">
                <a:solidFill>
                  <a:schemeClr val="dk2"/>
                </a:solidFill>
              </a:defRPr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 sz="900">
                <a:solidFill>
                  <a:schemeClr val="dk2"/>
                </a:solidFill>
              </a:defRPr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 sz="900">
                <a:solidFill>
                  <a:schemeClr val="dk2"/>
                </a:solidFill>
              </a:defRPr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250" lIns="58250" spcFirstLastPara="1" rIns="58250" wrap="square" tIns="58250">
            <a:normAutofit/>
          </a:bodyPr>
          <a:lstStyle>
            <a:lvl1pPr lvl="0" algn="r">
              <a:buNone/>
              <a:defRPr sz="600">
                <a:solidFill>
                  <a:schemeClr val="dk2"/>
                </a:solidFill>
              </a:defRPr>
            </a:lvl1pPr>
            <a:lvl2pPr lvl="1" algn="r">
              <a:buNone/>
              <a:defRPr sz="600">
                <a:solidFill>
                  <a:schemeClr val="dk2"/>
                </a:solidFill>
              </a:defRPr>
            </a:lvl2pPr>
            <a:lvl3pPr lvl="2" algn="r">
              <a:buNone/>
              <a:defRPr sz="600">
                <a:solidFill>
                  <a:schemeClr val="dk2"/>
                </a:solidFill>
              </a:defRPr>
            </a:lvl3pPr>
            <a:lvl4pPr lvl="3" algn="r">
              <a:buNone/>
              <a:defRPr sz="600">
                <a:solidFill>
                  <a:schemeClr val="dk2"/>
                </a:solidFill>
              </a:defRPr>
            </a:lvl4pPr>
            <a:lvl5pPr lvl="4" algn="r">
              <a:buNone/>
              <a:defRPr sz="600">
                <a:solidFill>
                  <a:schemeClr val="dk2"/>
                </a:solidFill>
              </a:defRPr>
            </a:lvl5pPr>
            <a:lvl6pPr lvl="5" algn="r">
              <a:buNone/>
              <a:defRPr sz="600">
                <a:solidFill>
                  <a:schemeClr val="dk2"/>
                </a:solidFill>
              </a:defRPr>
            </a:lvl6pPr>
            <a:lvl7pPr lvl="6" algn="r">
              <a:buNone/>
              <a:defRPr sz="600">
                <a:solidFill>
                  <a:schemeClr val="dk2"/>
                </a:solidFill>
              </a:defRPr>
            </a:lvl7pPr>
            <a:lvl8pPr lvl="7" algn="r">
              <a:buNone/>
              <a:defRPr sz="600">
                <a:solidFill>
                  <a:schemeClr val="dk2"/>
                </a:solidFill>
              </a:defRPr>
            </a:lvl8pPr>
            <a:lvl9pPr lvl="8" algn="r">
              <a:buNone/>
              <a:defRPr sz="6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1254" l="0" r="0" t="0"/>
          <a:stretch/>
        </p:blipFill>
        <p:spPr>
          <a:xfrm>
            <a:off x="180000" y="180000"/>
            <a:ext cx="5126399" cy="32976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977550" y="1668000"/>
            <a:ext cx="3531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rgbClr val="253F5F"/>
                </a:solidFill>
                <a:latin typeface="Montserrat"/>
                <a:ea typeface="Montserrat"/>
                <a:cs typeface="Montserrat"/>
                <a:sym typeface="Montserrat"/>
              </a:rPr>
              <a:t>4X6 POSTCARD</a:t>
            </a:r>
            <a:endParaRPr sz="2400">
              <a:solidFill>
                <a:srgbClr val="253F5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863" l="864" r="864" t="24732"/>
          <a:stretch/>
        </p:blipFill>
        <p:spPr>
          <a:xfrm>
            <a:off x="0" y="888349"/>
            <a:ext cx="5486400" cy="276924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>
            <a:off x="4477375" y="326325"/>
            <a:ext cx="719700" cy="940500"/>
          </a:xfrm>
          <a:prstGeom prst="rect">
            <a:avLst/>
          </a:prstGeom>
          <a:noFill/>
          <a:ln cap="flat" cmpd="sng" w="9525">
            <a:solidFill>
              <a:srgbClr val="1C2B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336978" y="302950"/>
            <a:ext cx="26994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700">
                <a:solidFill>
                  <a:srgbClr val="253F5F"/>
                </a:solidFill>
                <a:latin typeface="Montserrat"/>
                <a:ea typeface="Montserrat"/>
                <a:cs typeface="Montserrat"/>
                <a:sym typeface="Montserrat"/>
              </a:rPr>
              <a:t>THIS IS A SPACE FOR WRITING MESSAGES </a:t>
            </a:r>
            <a:endParaRPr sz="700">
              <a:solidFill>
                <a:srgbClr val="253F5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3" name="Google Shape;63;p14"/>
          <p:cNvGrpSpPr/>
          <p:nvPr/>
        </p:nvGrpSpPr>
        <p:grpSpPr>
          <a:xfrm>
            <a:off x="336975" y="2761867"/>
            <a:ext cx="2041775" cy="578608"/>
            <a:chOff x="336975" y="2761867"/>
            <a:chExt cx="2041775" cy="578608"/>
          </a:xfrm>
        </p:grpSpPr>
        <p:sp>
          <p:nvSpPr>
            <p:cNvPr id="64" name="Google Shape;64;p14"/>
            <p:cNvSpPr txBox="1"/>
            <p:nvPr/>
          </p:nvSpPr>
          <p:spPr>
            <a:xfrm>
              <a:off x="336975" y="2761867"/>
              <a:ext cx="20259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253F5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From:</a:t>
              </a:r>
              <a:endParaRPr sz="1000">
                <a:solidFill>
                  <a:srgbClr val="253F5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65" name="Google Shape;65;p14"/>
            <p:cNvCxnSpPr/>
            <p:nvPr/>
          </p:nvCxnSpPr>
          <p:spPr>
            <a:xfrm>
              <a:off x="352550" y="2926725"/>
              <a:ext cx="2026200" cy="0"/>
            </a:xfrm>
            <a:prstGeom prst="straightConnector1">
              <a:avLst/>
            </a:prstGeom>
            <a:noFill/>
            <a:ln cap="flat" cmpd="sng" w="9525">
              <a:solidFill>
                <a:srgbClr val="253F5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" name="Google Shape;66;p14"/>
            <p:cNvCxnSpPr/>
            <p:nvPr/>
          </p:nvCxnSpPr>
          <p:spPr>
            <a:xfrm>
              <a:off x="352550" y="3133600"/>
              <a:ext cx="2026200" cy="0"/>
            </a:xfrm>
            <a:prstGeom prst="straightConnector1">
              <a:avLst/>
            </a:prstGeom>
            <a:noFill/>
            <a:ln cap="flat" cmpd="sng" w="9525">
              <a:solidFill>
                <a:srgbClr val="253F5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" name="Google Shape;67;p14"/>
            <p:cNvCxnSpPr/>
            <p:nvPr/>
          </p:nvCxnSpPr>
          <p:spPr>
            <a:xfrm>
              <a:off x="352550" y="3340475"/>
              <a:ext cx="2026200" cy="0"/>
            </a:xfrm>
            <a:prstGeom prst="straightConnector1">
              <a:avLst/>
            </a:prstGeom>
            <a:noFill/>
            <a:ln cap="flat" cmpd="sng" w="9525">
              <a:solidFill>
                <a:srgbClr val="253F5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8" name="Google Shape;68;p14"/>
          <p:cNvGrpSpPr/>
          <p:nvPr/>
        </p:nvGrpSpPr>
        <p:grpSpPr>
          <a:xfrm>
            <a:off x="3169575" y="2761867"/>
            <a:ext cx="2041775" cy="578608"/>
            <a:chOff x="336975" y="2761867"/>
            <a:chExt cx="2041775" cy="578608"/>
          </a:xfrm>
        </p:grpSpPr>
        <p:sp>
          <p:nvSpPr>
            <p:cNvPr id="69" name="Google Shape;69;p14"/>
            <p:cNvSpPr txBox="1"/>
            <p:nvPr/>
          </p:nvSpPr>
          <p:spPr>
            <a:xfrm>
              <a:off x="336975" y="2761867"/>
              <a:ext cx="20259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253F5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To</a:t>
              </a:r>
              <a:r>
                <a:rPr lang="uk" sz="1000">
                  <a:solidFill>
                    <a:srgbClr val="253F5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</a:t>
              </a:r>
              <a:endParaRPr sz="1000">
                <a:solidFill>
                  <a:srgbClr val="253F5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70" name="Google Shape;70;p14"/>
            <p:cNvCxnSpPr/>
            <p:nvPr/>
          </p:nvCxnSpPr>
          <p:spPr>
            <a:xfrm>
              <a:off x="352550" y="2926725"/>
              <a:ext cx="2026200" cy="0"/>
            </a:xfrm>
            <a:prstGeom prst="straightConnector1">
              <a:avLst/>
            </a:prstGeom>
            <a:noFill/>
            <a:ln cap="flat" cmpd="sng" w="9525">
              <a:solidFill>
                <a:srgbClr val="253F5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" name="Google Shape;71;p14"/>
            <p:cNvCxnSpPr/>
            <p:nvPr/>
          </p:nvCxnSpPr>
          <p:spPr>
            <a:xfrm>
              <a:off x="352550" y="3133600"/>
              <a:ext cx="2026200" cy="0"/>
            </a:xfrm>
            <a:prstGeom prst="straightConnector1">
              <a:avLst/>
            </a:prstGeom>
            <a:noFill/>
            <a:ln cap="flat" cmpd="sng" w="9525">
              <a:solidFill>
                <a:srgbClr val="253F5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" name="Google Shape;72;p14"/>
            <p:cNvCxnSpPr/>
            <p:nvPr/>
          </p:nvCxnSpPr>
          <p:spPr>
            <a:xfrm>
              <a:off x="352550" y="3340475"/>
              <a:ext cx="2026200" cy="0"/>
            </a:xfrm>
            <a:prstGeom prst="straightConnector1">
              <a:avLst/>
            </a:prstGeom>
            <a:noFill/>
            <a:ln cap="flat" cmpd="sng" w="9525">
              <a:solidFill>
                <a:srgbClr val="253F5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