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7560000" cx="10692000"/>
  <p:notesSz cx="6858000" cy="9144000"/>
  <p:embeddedFontLst>
    <p:embeddedFont>
      <p:font typeface="Kalnia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Kalnia-regular.fntdata"/><Relationship Id="rId7" Type="http://schemas.openxmlformats.org/officeDocument/2006/relationships/font" Target="fonts/Kalni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449976" y="199050"/>
            <a:ext cx="9714774" cy="6824650"/>
            <a:chOff x="449976" y="199050"/>
            <a:chExt cx="9714774" cy="68246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449976" y="199050"/>
              <a:ext cx="5565000" cy="90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4700">
                  <a:solidFill>
                    <a:srgbClr val="723921"/>
                  </a:solidFill>
                  <a:latin typeface="Kalnia"/>
                  <a:ea typeface="Kalnia"/>
                  <a:cs typeface="Kalnia"/>
                  <a:sym typeface="Kalnia"/>
                </a:rPr>
                <a:t>January 2025</a:t>
              </a:r>
              <a:endParaRPr sz="4700">
                <a:solidFill>
                  <a:srgbClr val="723921"/>
                </a:solidFill>
                <a:latin typeface="Kalnia"/>
                <a:ea typeface="Kalnia"/>
                <a:cs typeface="Kalnia"/>
                <a:sym typeface="Kalnia"/>
              </a:endParaRPr>
            </a:p>
          </p:txBody>
        </p:sp>
        <p:grpSp>
          <p:nvGrpSpPr>
            <p:cNvPr id="56" name="Google Shape;56;p13"/>
            <p:cNvGrpSpPr/>
            <p:nvPr/>
          </p:nvGrpSpPr>
          <p:grpSpPr>
            <a:xfrm>
              <a:off x="540450" y="1178318"/>
              <a:ext cx="9624300" cy="5845382"/>
              <a:chOff x="540450" y="1178318"/>
              <a:chExt cx="9624300" cy="5845382"/>
            </a:xfrm>
          </p:grpSpPr>
          <p:grpSp>
            <p:nvGrpSpPr>
              <p:cNvPr id="57" name="Google Shape;57;p13"/>
              <p:cNvGrpSpPr/>
              <p:nvPr/>
            </p:nvGrpSpPr>
            <p:grpSpPr>
              <a:xfrm>
                <a:off x="540450" y="1536400"/>
                <a:ext cx="9624300" cy="5487300"/>
                <a:chOff x="540450" y="1536400"/>
                <a:chExt cx="9624300" cy="5487300"/>
              </a:xfrm>
            </p:grpSpPr>
            <p:cxnSp>
              <p:nvCxnSpPr>
                <p:cNvPr id="58" name="Google Shape;58;p13"/>
                <p:cNvCxnSpPr/>
                <p:nvPr/>
              </p:nvCxnSpPr>
              <p:spPr>
                <a:xfrm>
                  <a:off x="543625" y="1536400"/>
                  <a:ext cx="0" cy="54873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C1A58A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59" name="Google Shape;59;p13"/>
                <p:cNvCxnSpPr/>
                <p:nvPr/>
              </p:nvCxnSpPr>
              <p:spPr>
                <a:xfrm>
                  <a:off x="1922025" y="1536400"/>
                  <a:ext cx="0" cy="54873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C1A58A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0" name="Google Shape;60;p13"/>
                <p:cNvCxnSpPr/>
                <p:nvPr/>
              </p:nvCxnSpPr>
              <p:spPr>
                <a:xfrm>
                  <a:off x="3292700" y="1536400"/>
                  <a:ext cx="0" cy="54873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C1A58A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1" name="Google Shape;61;p13"/>
                <p:cNvCxnSpPr/>
                <p:nvPr/>
              </p:nvCxnSpPr>
              <p:spPr>
                <a:xfrm>
                  <a:off x="4671100" y="1536400"/>
                  <a:ext cx="0" cy="54873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C1A58A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2" name="Google Shape;62;p13"/>
                <p:cNvCxnSpPr/>
                <p:nvPr/>
              </p:nvCxnSpPr>
              <p:spPr>
                <a:xfrm>
                  <a:off x="6041775" y="1536400"/>
                  <a:ext cx="0" cy="54873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C1A58A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3" name="Google Shape;63;p13"/>
                <p:cNvCxnSpPr/>
                <p:nvPr/>
              </p:nvCxnSpPr>
              <p:spPr>
                <a:xfrm>
                  <a:off x="7420175" y="1536400"/>
                  <a:ext cx="0" cy="54873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C1A58A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4" name="Google Shape;64;p13"/>
                <p:cNvCxnSpPr/>
                <p:nvPr/>
              </p:nvCxnSpPr>
              <p:spPr>
                <a:xfrm>
                  <a:off x="8790850" y="1536400"/>
                  <a:ext cx="0" cy="54873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C1A58A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5" name="Google Shape;65;p13"/>
                <p:cNvCxnSpPr/>
                <p:nvPr/>
              </p:nvCxnSpPr>
              <p:spPr>
                <a:xfrm>
                  <a:off x="10152000" y="1536400"/>
                  <a:ext cx="0" cy="548730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C1A58A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6" name="Google Shape;66;p13"/>
                <p:cNvCxnSpPr/>
                <p:nvPr/>
              </p:nvCxnSpPr>
              <p:spPr>
                <a:xfrm>
                  <a:off x="540450" y="2290143"/>
                  <a:ext cx="96243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C1A58A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7" name="Google Shape;67;p13"/>
                <p:cNvCxnSpPr/>
                <p:nvPr/>
              </p:nvCxnSpPr>
              <p:spPr>
                <a:xfrm>
                  <a:off x="540450" y="3076968"/>
                  <a:ext cx="96243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C1A58A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8" name="Google Shape;68;p13"/>
                <p:cNvCxnSpPr/>
                <p:nvPr/>
              </p:nvCxnSpPr>
              <p:spPr>
                <a:xfrm>
                  <a:off x="540450" y="3886631"/>
                  <a:ext cx="96243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C1A58A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9" name="Google Shape;69;p13"/>
                <p:cNvCxnSpPr/>
                <p:nvPr/>
              </p:nvCxnSpPr>
              <p:spPr>
                <a:xfrm>
                  <a:off x="540450" y="4673456"/>
                  <a:ext cx="96243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C1A58A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0" name="Google Shape;70;p13"/>
                <p:cNvCxnSpPr/>
                <p:nvPr/>
              </p:nvCxnSpPr>
              <p:spPr>
                <a:xfrm>
                  <a:off x="540450" y="5483106"/>
                  <a:ext cx="96243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C1A58A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1" name="Google Shape;71;p13"/>
                <p:cNvCxnSpPr/>
                <p:nvPr/>
              </p:nvCxnSpPr>
              <p:spPr>
                <a:xfrm>
                  <a:off x="540450" y="6269931"/>
                  <a:ext cx="96243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C1A58A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2" name="Google Shape;72;p13"/>
                <p:cNvCxnSpPr/>
                <p:nvPr/>
              </p:nvCxnSpPr>
              <p:spPr>
                <a:xfrm>
                  <a:off x="540450" y="7020006"/>
                  <a:ext cx="96243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C1A58A"/>
                  </a:solidFill>
                  <a:prstDash val="dot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73" name="Google Shape;73;p13"/>
              <p:cNvGrpSpPr/>
              <p:nvPr/>
            </p:nvGrpSpPr>
            <p:grpSpPr>
              <a:xfrm>
                <a:off x="540450" y="1178318"/>
                <a:ext cx="9612600" cy="351675"/>
                <a:chOff x="540450" y="1178318"/>
                <a:chExt cx="9612600" cy="351675"/>
              </a:xfrm>
            </p:grpSpPr>
            <p:cxnSp>
              <p:nvCxnSpPr>
                <p:cNvPr id="74" name="Google Shape;74;p13"/>
                <p:cNvCxnSpPr/>
                <p:nvPr/>
              </p:nvCxnSpPr>
              <p:spPr>
                <a:xfrm>
                  <a:off x="540450" y="1529993"/>
                  <a:ext cx="96120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C1A58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5" name="Google Shape;75;p13"/>
                <p:cNvCxnSpPr/>
                <p:nvPr/>
              </p:nvCxnSpPr>
              <p:spPr>
                <a:xfrm>
                  <a:off x="540450" y="1178318"/>
                  <a:ext cx="9612600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rgbClr val="C1A58A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sp>
            <p:nvSpPr>
              <p:cNvPr id="76" name="Google Shape;76;p13"/>
              <p:cNvSpPr txBox="1"/>
              <p:nvPr/>
            </p:nvSpPr>
            <p:spPr>
              <a:xfrm>
                <a:off x="541300" y="1249675"/>
                <a:ext cx="1373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rPr>
                  <a:t>MON</a:t>
                </a:r>
                <a:endParaRPr>
                  <a:solidFill>
                    <a:srgbClr val="723921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77" name="Google Shape;77;p13"/>
              <p:cNvSpPr txBox="1"/>
              <p:nvPr/>
            </p:nvSpPr>
            <p:spPr>
              <a:xfrm>
                <a:off x="1914257" y="1249675"/>
                <a:ext cx="1373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rPr>
                  <a:t>TUE</a:t>
                </a:r>
                <a:endParaRPr>
                  <a:solidFill>
                    <a:srgbClr val="723921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78" name="Google Shape;78;p13"/>
              <p:cNvSpPr txBox="1"/>
              <p:nvPr/>
            </p:nvSpPr>
            <p:spPr>
              <a:xfrm>
                <a:off x="3287214" y="1249675"/>
                <a:ext cx="1373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rPr>
                  <a:t>WED</a:t>
                </a:r>
                <a:endParaRPr>
                  <a:solidFill>
                    <a:srgbClr val="723921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79" name="Google Shape;79;p13"/>
              <p:cNvSpPr txBox="1"/>
              <p:nvPr/>
            </p:nvSpPr>
            <p:spPr>
              <a:xfrm>
                <a:off x="4660171" y="1249675"/>
                <a:ext cx="1373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rPr>
                  <a:t>THU</a:t>
                </a:r>
                <a:endParaRPr>
                  <a:solidFill>
                    <a:srgbClr val="723921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80" name="Google Shape;80;p13"/>
              <p:cNvSpPr txBox="1"/>
              <p:nvPr/>
            </p:nvSpPr>
            <p:spPr>
              <a:xfrm>
                <a:off x="6033129" y="1249675"/>
                <a:ext cx="1373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rPr>
                  <a:t>FRI</a:t>
                </a:r>
                <a:endParaRPr>
                  <a:solidFill>
                    <a:srgbClr val="723921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81" name="Google Shape;81;p13"/>
              <p:cNvSpPr txBox="1"/>
              <p:nvPr/>
            </p:nvSpPr>
            <p:spPr>
              <a:xfrm>
                <a:off x="7406086" y="1249675"/>
                <a:ext cx="1373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rPr>
                  <a:t>SAT</a:t>
                </a:r>
                <a:endParaRPr>
                  <a:solidFill>
                    <a:srgbClr val="723921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82" name="Google Shape;82;p13"/>
              <p:cNvSpPr txBox="1"/>
              <p:nvPr/>
            </p:nvSpPr>
            <p:spPr>
              <a:xfrm>
                <a:off x="8779043" y="1249675"/>
                <a:ext cx="13731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rPr>
                  <a:t>SUN</a:t>
                </a:r>
                <a:endParaRPr>
                  <a:solidFill>
                    <a:srgbClr val="723921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grpSp>
            <p:nvGrpSpPr>
              <p:cNvPr id="83" name="Google Shape;83;p13"/>
              <p:cNvGrpSpPr/>
              <p:nvPr/>
            </p:nvGrpSpPr>
            <p:grpSpPr>
              <a:xfrm>
                <a:off x="592550" y="1594925"/>
                <a:ext cx="9518875" cy="637800"/>
                <a:chOff x="592550" y="1594925"/>
                <a:chExt cx="9518875" cy="637800"/>
              </a:xfrm>
            </p:grpSpPr>
            <p:sp>
              <p:nvSpPr>
                <p:cNvPr id="84" name="Google Shape;84;p13"/>
                <p:cNvSpPr txBox="1"/>
                <p:nvPr/>
              </p:nvSpPr>
              <p:spPr>
                <a:xfrm>
                  <a:off x="592550" y="159492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85" name="Google Shape;85;p13"/>
                <p:cNvSpPr txBox="1"/>
                <p:nvPr/>
              </p:nvSpPr>
              <p:spPr>
                <a:xfrm>
                  <a:off x="1967279" y="159492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86" name="Google Shape;86;p13"/>
                <p:cNvSpPr txBox="1"/>
                <p:nvPr/>
              </p:nvSpPr>
              <p:spPr>
                <a:xfrm>
                  <a:off x="3342008" y="159492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87" name="Google Shape;87;p13"/>
                <p:cNvSpPr txBox="1"/>
                <p:nvPr/>
              </p:nvSpPr>
              <p:spPr>
                <a:xfrm>
                  <a:off x="4716738" y="159492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88" name="Google Shape;88;p13"/>
                <p:cNvSpPr txBox="1"/>
                <p:nvPr/>
              </p:nvSpPr>
              <p:spPr>
                <a:xfrm>
                  <a:off x="6091467" y="159492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89" name="Google Shape;89;p13"/>
                <p:cNvSpPr txBox="1"/>
                <p:nvPr/>
              </p:nvSpPr>
              <p:spPr>
                <a:xfrm>
                  <a:off x="7466196" y="159492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90" name="Google Shape;90;p13"/>
                <p:cNvSpPr txBox="1"/>
                <p:nvPr/>
              </p:nvSpPr>
              <p:spPr>
                <a:xfrm>
                  <a:off x="8840925" y="159492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</p:grpSp>
          <p:grpSp>
            <p:nvGrpSpPr>
              <p:cNvPr id="91" name="Google Shape;91;p13"/>
              <p:cNvGrpSpPr/>
              <p:nvPr/>
            </p:nvGrpSpPr>
            <p:grpSpPr>
              <a:xfrm>
                <a:off x="592550" y="2372938"/>
                <a:ext cx="9518875" cy="637800"/>
                <a:chOff x="592550" y="2362575"/>
                <a:chExt cx="9518875" cy="637800"/>
              </a:xfrm>
            </p:grpSpPr>
            <p:sp>
              <p:nvSpPr>
                <p:cNvPr id="92" name="Google Shape;92;p13"/>
                <p:cNvSpPr txBox="1"/>
                <p:nvPr/>
              </p:nvSpPr>
              <p:spPr>
                <a:xfrm>
                  <a:off x="592550" y="236257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93" name="Google Shape;93;p13"/>
                <p:cNvSpPr txBox="1"/>
                <p:nvPr/>
              </p:nvSpPr>
              <p:spPr>
                <a:xfrm>
                  <a:off x="1967279" y="236257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94" name="Google Shape;94;p13"/>
                <p:cNvSpPr txBox="1"/>
                <p:nvPr/>
              </p:nvSpPr>
              <p:spPr>
                <a:xfrm>
                  <a:off x="3342008" y="236257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95" name="Google Shape;95;p13"/>
                <p:cNvSpPr txBox="1"/>
                <p:nvPr/>
              </p:nvSpPr>
              <p:spPr>
                <a:xfrm>
                  <a:off x="4716738" y="236257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96" name="Google Shape;96;p13"/>
                <p:cNvSpPr txBox="1"/>
                <p:nvPr/>
              </p:nvSpPr>
              <p:spPr>
                <a:xfrm>
                  <a:off x="6091467" y="236257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97" name="Google Shape;97;p13"/>
                <p:cNvSpPr txBox="1"/>
                <p:nvPr/>
              </p:nvSpPr>
              <p:spPr>
                <a:xfrm>
                  <a:off x="7466196" y="236257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98" name="Google Shape;98;p13"/>
                <p:cNvSpPr txBox="1"/>
                <p:nvPr/>
              </p:nvSpPr>
              <p:spPr>
                <a:xfrm>
                  <a:off x="8840925" y="236257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</p:grpSp>
          <p:grpSp>
            <p:nvGrpSpPr>
              <p:cNvPr id="99" name="Google Shape;99;p13"/>
              <p:cNvGrpSpPr/>
              <p:nvPr/>
            </p:nvGrpSpPr>
            <p:grpSpPr>
              <a:xfrm>
                <a:off x="592550" y="3162496"/>
                <a:ext cx="9518875" cy="637800"/>
                <a:chOff x="592550" y="3170775"/>
                <a:chExt cx="9518875" cy="637800"/>
              </a:xfrm>
            </p:grpSpPr>
            <p:sp>
              <p:nvSpPr>
                <p:cNvPr id="100" name="Google Shape;100;p13"/>
                <p:cNvSpPr txBox="1"/>
                <p:nvPr/>
              </p:nvSpPr>
              <p:spPr>
                <a:xfrm>
                  <a:off x="592550" y="317077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01" name="Google Shape;101;p13"/>
                <p:cNvSpPr txBox="1"/>
                <p:nvPr/>
              </p:nvSpPr>
              <p:spPr>
                <a:xfrm>
                  <a:off x="1967279" y="317077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02" name="Google Shape;102;p13"/>
                <p:cNvSpPr txBox="1"/>
                <p:nvPr/>
              </p:nvSpPr>
              <p:spPr>
                <a:xfrm>
                  <a:off x="3342008" y="317077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03" name="Google Shape;103;p13"/>
                <p:cNvSpPr txBox="1"/>
                <p:nvPr/>
              </p:nvSpPr>
              <p:spPr>
                <a:xfrm>
                  <a:off x="4716738" y="317077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04" name="Google Shape;104;p13"/>
                <p:cNvSpPr txBox="1"/>
                <p:nvPr/>
              </p:nvSpPr>
              <p:spPr>
                <a:xfrm>
                  <a:off x="6091467" y="317077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05" name="Google Shape;105;p13"/>
                <p:cNvSpPr txBox="1"/>
                <p:nvPr/>
              </p:nvSpPr>
              <p:spPr>
                <a:xfrm>
                  <a:off x="7466196" y="317077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06" name="Google Shape;106;p13"/>
                <p:cNvSpPr txBox="1"/>
                <p:nvPr/>
              </p:nvSpPr>
              <p:spPr>
                <a:xfrm>
                  <a:off x="8840925" y="317077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</p:grpSp>
          <p:grpSp>
            <p:nvGrpSpPr>
              <p:cNvPr id="107" name="Google Shape;107;p13"/>
              <p:cNvGrpSpPr/>
              <p:nvPr/>
            </p:nvGrpSpPr>
            <p:grpSpPr>
              <a:xfrm>
                <a:off x="592550" y="3952055"/>
                <a:ext cx="9518875" cy="637800"/>
                <a:chOff x="592550" y="3961150"/>
                <a:chExt cx="9518875" cy="637800"/>
              </a:xfrm>
            </p:grpSpPr>
            <p:sp>
              <p:nvSpPr>
                <p:cNvPr id="108" name="Google Shape;108;p13"/>
                <p:cNvSpPr txBox="1"/>
                <p:nvPr/>
              </p:nvSpPr>
              <p:spPr>
                <a:xfrm>
                  <a:off x="592550" y="3961150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09" name="Google Shape;109;p13"/>
                <p:cNvSpPr txBox="1"/>
                <p:nvPr/>
              </p:nvSpPr>
              <p:spPr>
                <a:xfrm>
                  <a:off x="1967279" y="3961150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10" name="Google Shape;110;p13"/>
                <p:cNvSpPr txBox="1"/>
                <p:nvPr/>
              </p:nvSpPr>
              <p:spPr>
                <a:xfrm>
                  <a:off x="3342008" y="3961150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11" name="Google Shape;111;p13"/>
                <p:cNvSpPr txBox="1"/>
                <p:nvPr/>
              </p:nvSpPr>
              <p:spPr>
                <a:xfrm>
                  <a:off x="4716738" y="3961150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12" name="Google Shape;112;p13"/>
                <p:cNvSpPr txBox="1"/>
                <p:nvPr/>
              </p:nvSpPr>
              <p:spPr>
                <a:xfrm>
                  <a:off x="6091467" y="3961150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13" name="Google Shape;113;p13"/>
                <p:cNvSpPr txBox="1"/>
                <p:nvPr/>
              </p:nvSpPr>
              <p:spPr>
                <a:xfrm>
                  <a:off x="7466196" y="3961150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14" name="Google Shape;114;p13"/>
                <p:cNvSpPr txBox="1"/>
                <p:nvPr/>
              </p:nvSpPr>
              <p:spPr>
                <a:xfrm>
                  <a:off x="8840925" y="3961150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</p:grpSp>
          <p:grpSp>
            <p:nvGrpSpPr>
              <p:cNvPr id="115" name="Google Shape;115;p13"/>
              <p:cNvGrpSpPr/>
              <p:nvPr/>
            </p:nvGrpSpPr>
            <p:grpSpPr>
              <a:xfrm>
                <a:off x="592550" y="4747386"/>
                <a:ext cx="9518875" cy="637800"/>
                <a:chOff x="592550" y="4751525"/>
                <a:chExt cx="9518875" cy="637800"/>
              </a:xfrm>
            </p:grpSpPr>
            <p:sp>
              <p:nvSpPr>
                <p:cNvPr id="116" name="Google Shape;116;p13"/>
                <p:cNvSpPr txBox="1"/>
                <p:nvPr/>
              </p:nvSpPr>
              <p:spPr>
                <a:xfrm>
                  <a:off x="592550" y="475152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17" name="Google Shape;117;p13"/>
                <p:cNvSpPr txBox="1"/>
                <p:nvPr/>
              </p:nvSpPr>
              <p:spPr>
                <a:xfrm>
                  <a:off x="1967279" y="475152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18" name="Google Shape;118;p13"/>
                <p:cNvSpPr txBox="1"/>
                <p:nvPr/>
              </p:nvSpPr>
              <p:spPr>
                <a:xfrm>
                  <a:off x="3342008" y="475152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19" name="Google Shape;119;p13"/>
                <p:cNvSpPr txBox="1"/>
                <p:nvPr/>
              </p:nvSpPr>
              <p:spPr>
                <a:xfrm>
                  <a:off x="4716738" y="475152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20" name="Google Shape;120;p13"/>
                <p:cNvSpPr txBox="1"/>
                <p:nvPr/>
              </p:nvSpPr>
              <p:spPr>
                <a:xfrm>
                  <a:off x="6091467" y="475152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21" name="Google Shape;121;p13"/>
                <p:cNvSpPr txBox="1"/>
                <p:nvPr/>
              </p:nvSpPr>
              <p:spPr>
                <a:xfrm>
                  <a:off x="7466196" y="475152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22" name="Google Shape;122;p13"/>
                <p:cNvSpPr txBox="1"/>
                <p:nvPr/>
              </p:nvSpPr>
              <p:spPr>
                <a:xfrm>
                  <a:off x="8840925" y="475152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</p:grpSp>
          <p:grpSp>
            <p:nvGrpSpPr>
              <p:cNvPr id="123" name="Google Shape;123;p13"/>
              <p:cNvGrpSpPr/>
              <p:nvPr/>
            </p:nvGrpSpPr>
            <p:grpSpPr>
              <a:xfrm>
                <a:off x="592550" y="5548498"/>
                <a:ext cx="9518875" cy="637800"/>
                <a:chOff x="592550" y="5541900"/>
                <a:chExt cx="9518875" cy="637800"/>
              </a:xfrm>
            </p:grpSpPr>
            <p:sp>
              <p:nvSpPr>
                <p:cNvPr id="124" name="Google Shape;124;p13"/>
                <p:cNvSpPr txBox="1"/>
                <p:nvPr/>
              </p:nvSpPr>
              <p:spPr>
                <a:xfrm>
                  <a:off x="592550" y="5541900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25" name="Google Shape;125;p13"/>
                <p:cNvSpPr txBox="1"/>
                <p:nvPr/>
              </p:nvSpPr>
              <p:spPr>
                <a:xfrm>
                  <a:off x="1967279" y="5541900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26" name="Google Shape;126;p13"/>
                <p:cNvSpPr txBox="1"/>
                <p:nvPr/>
              </p:nvSpPr>
              <p:spPr>
                <a:xfrm>
                  <a:off x="3342008" y="5541900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27" name="Google Shape;127;p13"/>
                <p:cNvSpPr txBox="1"/>
                <p:nvPr/>
              </p:nvSpPr>
              <p:spPr>
                <a:xfrm>
                  <a:off x="4716738" y="5541900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28" name="Google Shape;128;p13"/>
                <p:cNvSpPr txBox="1"/>
                <p:nvPr/>
              </p:nvSpPr>
              <p:spPr>
                <a:xfrm>
                  <a:off x="6091467" y="5541900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29" name="Google Shape;129;p13"/>
                <p:cNvSpPr txBox="1"/>
                <p:nvPr/>
              </p:nvSpPr>
              <p:spPr>
                <a:xfrm>
                  <a:off x="7466196" y="5541900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30" name="Google Shape;130;p13"/>
                <p:cNvSpPr txBox="1"/>
                <p:nvPr/>
              </p:nvSpPr>
              <p:spPr>
                <a:xfrm>
                  <a:off x="8840925" y="5541900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</p:grpSp>
          <p:grpSp>
            <p:nvGrpSpPr>
              <p:cNvPr id="131" name="Google Shape;131;p13"/>
              <p:cNvGrpSpPr/>
              <p:nvPr/>
            </p:nvGrpSpPr>
            <p:grpSpPr>
              <a:xfrm>
                <a:off x="593163" y="6332275"/>
                <a:ext cx="9518875" cy="637800"/>
                <a:chOff x="592550" y="6332275"/>
                <a:chExt cx="9518875" cy="637800"/>
              </a:xfrm>
            </p:grpSpPr>
            <p:sp>
              <p:nvSpPr>
                <p:cNvPr id="132" name="Google Shape;132;p13"/>
                <p:cNvSpPr txBox="1"/>
                <p:nvPr/>
              </p:nvSpPr>
              <p:spPr>
                <a:xfrm>
                  <a:off x="592550" y="633227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33" name="Google Shape;133;p13"/>
                <p:cNvSpPr txBox="1"/>
                <p:nvPr/>
              </p:nvSpPr>
              <p:spPr>
                <a:xfrm>
                  <a:off x="1967279" y="633227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34" name="Google Shape;134;p13"/>
                <p:cNvSpPr txBox="1"/>
                <p:nvPr/>
              </p:nvSpPr>
              <p:spPr>
                <a:xfrm>
                  <a:off x="3342008" y="633227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35" name="Google Shape;135;p13"/>
                <p:cNvSpPr txBox="1"/>
                <p:nvPr/>
              </p:nvSpPr>
              <p:spPr>
                <a:xfrm>
                  <a:off x="4716738" y="633227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36" name="Google Shape;136;p13"/>
                <p:cNvSpPr txBox="1"/>
                <p:nvPr/>
              </p:nvSpPr>
              <p:spPr>
                <a:xfrm>
                  <a:off x="6091467" y="633227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37" name="Google Shape;137;p13"/>
                <p:cNvSpPr txBox="1"/>
                <p:nvPr/>
              </p:nvSpPr>
              <p:spPr>
                <a:xfrm>
                  <a:off x="7466196" y="633227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  <p:sp>
              <p:nvSpPr>
                <p:cNvPr id="138" name="Google Shape;138;p13"/>
                <p:cNvSpPr txBox="1"/>
                <p:nvPr/>
              </p:nvSpPr>
              <p:spPr>
                <a:xfrm>
                  <a:off x="8840925" y="6332275"/>
                  <a:ext cx="1270500" cy="637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rgbClr val="723921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