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mo"/>
      <p:regular r:id="rId7"/>
      <p:bold r:id="rId8"/>
      <p:italic r:id="rId9"/>
      <p:boldItalic r:id="rId10"/>
    </p:embeddedFont>
    <p:embeddedFont>
      <p:font typeface="Tilt Prism"/>
      <p:regular r:id="rId11"/>
    </p:embeddedFont>
    <p:embeddedFont>
      <p:font typeface="Aclonica"/>
      <p:regular r:id="rId12"/>
    </p:embeddedFont>
    <p:embeddedFont>
      <p:font typeface="Alfa Slab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iltPrism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AlfaSlabOne-regular.fntdata"/><Relationship Id="rId12" Type="http://schemas.openxmlformats.org/officeDocument/2006/relationships/font" Target="fonts/Aclon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127625" y="129875"/>
              <a:ext cx="7304700" cy="10403700"/>
              <a:chOff x="127625" y="129875"/>
              <a:chExt cx="7304700" cy="10403700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127625" y="129875"/>
                <a:ext cx="7304700" cy="10403700"/>
              </a:xfrm>
              <a:prstGeom prst="rect">
                <a:avLst/>
              </a:prstGeom>
              <a:noFill/>
              <a:ln cap="flat" cmpd="sng" w="76200">
                <a:solidFill>
                  <a:srgbClr val="F9B2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277200" y="277535"/>
                <a:ext cx="7005600" cy="10108200"/>
              </a:xfrm>
              <a:prstGeom prst="rect">
                <a:avLst/>
              </a:prstGeom>
              <a:noFill/>
              <a:ln cap="flat" cmpd="sng" w="28575">
                <a:solidFill>
                  <a:srgbClr val="F9B2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" name="Google Shape;59;p13"/>
          <p:cNvGrpSpPr/>
          <p:nvPr/>
        </p:nvGrpSpPr>
        <p:grpSpPr>
          <a:xfrm>
            <a:off x="0" y="4619025"/>
            <a:ext cx="7560002" cy="6072976"/>
            <a:chOff x="173700" y="4451629"/>
            <a:chExt cx="7215119" cy="5623647"/>
          </a:xfrm>
        </p:grpSpPr>
        <p:pic>
          <p:nvPicPr>
            <p:cNvPr id="60" name="Google Shape;60;p13"/>
            <p:cNvPicPr preferRelativeResize="0"/>
            <p:nvPr/>
          </p:nvPicPr>
          <p:blipFill rotWithShape="1">
            <a:blip r:embed="rId3">
              <a:alphaModFix/>
            </a:blip>
            <a:srcRect b="9412" l="0" r="0" t="0"/>
            <a:stretch/>
          </p:blipFill>
          <p:spPr>
            <a:xfrm>
              <a:off x="878080" y="7874654"/>
              <a:ext cx="5803852" cy="2200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4">
              <a:alphaModFix/>
            </a:blip>
            <a:srcRect b="26297" l="9879" r="10508" t="0"/>
            <a:stretch/>
          </p:blipFill>
          <p:spPr>
            <a:xfrm>
              <a:off x="173700" y="5127618"/>
              <a:ext cx="7215119" cy="4947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5">
              <a:alphaModFix/>
            </a:blip>
            <a:srcRect b="7587" l="0" r="0" t="0"/>
            <a:stretch/>
          </p:blipFill>
          <p:spPr>
            <a:xfrm>
              <a:off x="4173079" y="4622317"/>
              <a:ext cx="3198081" cy="5452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 rotWithShape="1">
            <a:blip r:embed="rId6">
              <a:alphaModFix/>
            </a:blip>
            <a:srcRect b="7295" l="0" r="0" t="0"/>
            <a:stretch/>
          </p:blipFill>
          <p:spPr>
            <a:xfrm>
              <a:off x="369324" y="4451629"/>
              <a:ext cx="3198082" cy="56236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3"/>
          <p:cNvSpPr txBox="1"/>
          <p:nvPr/>
        </p:nvSpPr>
        <p:spPr>
          <a:xfrm>
            <a:off x="287400" y="1216302"/>
            <a:ext cx="6985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chemeClr val="lt1"/>
                </a:solidFill>
                <a:latin typeface="Aclonica"/>
                <a:ea typeface="Aclonica"/>
                <a:cs typeface="Aclonica"/>
                <a:sym typeface="Aclonica"/>
              </a:rPr>
              <a:t>BIRTHD</a:t>
            </a:r>
            <a:r>
              <a:rPr lang="ru" sz="8100">
                <a:solidFill>
                  <a:schemeClr val="lt1"/>
                </a:solidFill>
                <a:latin typeface="Aclonica"/>
                <a:ea typeface="Aclonica"/>
                <a:cs typeface="Aclonica"/>
                <a:sym typeface="Aclonica"/>
              </a:rPr>
              <a:t>A</a:t>
            </a:r>
            <a:r>
              <a:rPr lang="ru" sz="8100">
                <a:solidFill>
                  <a:schemeClr val="lt1"/>
                </a:solidFill>
                <a:latin typeface="Aclonica"/>
                <a:ea typeface="Aclonica"/>
                <a:cs typeface="Aclonica"/>
                <a:sym typeface="Aclonica"/>
              </a:rPr>
              <a:t>Y  PARTY</a:t>
            </a:r>
            <a:endParaRPr sz="8100">
              <a:solidFill>
                <a:schemeClr val="lt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87400" y="3304202"/>
            <a:ext cx="698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100">
                <a:solidFill>
                  <a:schemeClr val="lt1"/>
                </a:solidFill>
                <a:latin typeface="Tilt Prism"/>
                <a:ea typeface="Tilt Prism"/>
                <a:cs typeface="Tilt Prism"/>
                <a:sym typeface="Tilt Prism"/>
              </a:rPr>
              <a:t>BENDJAMIN</a:t>
            </a:r>
            <a:r>
              <a:rPr lang="ru" sz="4100">
                <a:solidFill>
                  <a:schemeClr val="lt1"/>
                </a:solidFill>
                <a:latin typeface="Tilt Prism"/>
                <a:ea typeface="Tilt Prism"/>
                <a:cs typeface="Tilt Prism"/>
                <a:sym typeface="Tilt Prism"/>
              </a:rPr>
              <a:t> GIMSON</a:t>
            </a:r>
            <a:endParaRPr sz="4100">
              <a:solidFill>
                <a:schemeClr val="lt1"/>
              </a:solidFill>
              <a:latin typeface="Tilt Prism"/>
              <a:ea typeface="Tilt Prism"/>
              <a:cs typeface="Tilt Prism"/>
              <a:sym typeface="Tilt Prism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lt1"/>
              </a:solidFill>
              <a:latin typeface="Tilt Prism"/>
              <a:ea typeface="Tilt Prism"/>
              <a:cs typeface="Tilt Prism"/>
              <a:sym typeface="Tilt Pris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737350" y="723330"/>
            <a:ext cx="208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YOU ARE INVITED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762550" y="5921073"/>
            <a:ext cx="20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30.03.2025</a:t>
            </a:r>
            <a:endParaRPr sz="26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498525" y="6361250"/>
            <a:ext cx="4563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163 ANYWHERE ST., ANY CITY, ST 14785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98525" y="6945750"/>
            <a:ext cx="4563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THE BIRTHDAY BOY NEEDS YOUR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HELP TO MAKE HIS PARTY AS MEMORABLE 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AS IT COULD POSSIBLY BE!</a:t>
            </a:r>
            <a:endParaRPr b="1" sz="16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1360557" y="4070634"/>
            <a:ext cx="4841535" cy="1848814"/>
            <a:chOff x="1360557" y="3994434"/>
            <a:chExt cx="4841535" cy="1848814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2675950" y="3994434"/>
              <a:ext cx="2339177" cy="1848814"/>
              <a:chOff x="2762550" y="4070634"/>
              <a:chExt cx="2339177" cy="1848814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2762550" y="4133848"/>
                <a:ext cx="2034900" cy="178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600">
                    <a:solidFill>
                      <a:srgbClr val="E6CC8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30</a:t>
                </a:r>
                <a:endParaRPr sz="11600">
                  <a:solidFill>
                    <a:srgbClr val="E6CC8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4541327" y="4070634"/>
                <a:ext cx="560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chemeClr val="lt1"/>
                    </a:solidFill>
                    <a:latin typeface="Arimo"/>
                    <a:ea typeface="Arimo"/>
                    <a:cs typeface="Arimo"/>
                    <a:sym typeface="Arimo"/>
                  </a:rPr>
                  <a:t>TH</a:t>
                </a:r>
                <a:endParaRPr sz="21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1360557" y="4744864"/>
              <a:ext cx="4841535" cy="43625"/>
              <a:chOff x="1360557" y="4821064"/>
              <a:chExt cx="4841535" cy="43625"/>
            </a:xfrm>
          </p:grpSpPr>
          <p:pic>
            <p:nvPicPr>
              <p:cNvPr id="75" name="Google Shape;75;p13"/>
              <p:cNvPicPr preferRelativeResize="0"/>
              <p:nvPr/>
            </p:nvPicPr>
            <p:blipFill>
              <a:blip r:embed="rId7">
                <a:alphaModFix amt="60000"/>
              </a:blip>
              <a:stretch>
                <a:fillRect/>
              </a:stretch>
            </p:blipFill>
            <p:spPr>
              <a:xfrm>
                <a:off x="1360557" y="4821064"/>
                <a:ext cx="1547042" cy="43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oogle Shape;76;p13"/>
              <p:cNvPicPr preferRelativeResize="0"/>
              <p:nvPr/>
            </p:nvPicPr>
            <p:blipFill>
              <a:blip r:embed="rId7">
                <a:alphaModFix amt="60000"/>
              </a:blip>
              <a:stretch>
                <a:fillRect/>
              </a:stretch>
            </p:blipFill>
            <p:spPr>
              <a:xfrm>
                <a:off x="4655050" y="4821064"/>
                <a:ext cx="1547042" cy="43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