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 Gummy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SourGummy-boldItalic.fntdata"/><Relationship Id="rId9" Type="http://schemas.openxmlformats.org/officeDocument/2006/relationships/font" Target="fonts/SourGumm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ourGummy-regular.fntdata"/><Relationship Id="rId8" Type="http://schemas.openxmlformats.org/officeDocument/2006/relationships/font" Target="fonts/SourGumm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1" Type="http://schemas.openxmlformats.org/officeDocument/2006/relationships/image" Target="../media/image3.png"/><Relationship Id="rId10" Type="http://schemas.openxmlformats.org/officeDocument/2006/relationships/image" Target="../media/image9.png"/><Relationship Id="rId9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3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1" y="400875"/>
            <a:ext cx="7560001" cy="10297474"/>
            <a:chOff x="-1" y="400875"/>
            <a:chExt cx="7560001" cy="10297474"/>
          </a:xfrm>
        </p:grpSpPr>
        <p:pic>
          <p:nvPicPr>
            <p:cNvPr id="55" name="Google Shape;55;p13" title="Ресурс 1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4150" y="400875"/>
              <a:ext cx="1212148" cy="2132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 title="Ресурс 2@2x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86863" y="565593"/>
              <a:ext cx="2191375" cy="1578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 title="Ресурс 5@2x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4650" y="5016750"/>
              <a:ext cx="1722825" cy="1191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 title="Ресурс 7@2x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51725" y="7271550"/>
              <a:ext cx="1425875" cy="786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 title="Ресурс 3@2x.png"/>
            <p:cNvPicPr preferRelativeResize="0"/>
            <p:nvPr/>
          </p:nvPicPr>
          <p:blipFill rotWithShape="1">
            <a:blip r:embed="rId7">
              <a:alphaModFix/>
            </a:blip>
            <a:srcRect b="0" l="0" r="13882" t="0"/>
            <a:stretch/>
          </p:blipFill>
          <p:spPr>
            <a:xfrm>
              <a:off x="6486200" y="2211775"/>
              <a:ext cx="1073800" cy="73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 title="Ресурс 4@2x.png"/>
            <p:cNvPicPr preferRelativeResize="0"/>
            <p:nvPr/>
          </p:nvPicPr>
          <p:blipFill rotWithShape="1">
            <a:blip r:embed="rId8">
              <a:alphaModFix/>
            </a:blip>
            <a:srcRect b="0" l="28223" r="0" t="0"/>
            <a:stretch/>
          </p:blipFill>
          <p:spPr>
            <a:xfrm>
              <a:off x="-1" y="3465625"/>
              <a:ext cx="1028800" cy="7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 title="Ресурс 6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444950" y="4727825"/>
              <a:ext cx="1433299" cy="786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 title="Ресурс 8@2x.png"/>
            <p:cNvPicPr preferRelativeResize="0"/>
            <p:nvPr/>
          </p:nvPicPr>
          <p:blipFill rotWithShape="1">
            <a:blip r:embed="rId10">
              <a:alphaModFix/>
            </a:blip>
            <a:srcRect b="26313" l="0" r="23006" t="0"/>
            <a:stretch/>
          </p:blipFill>
          <p:spPr>
            <a:xfrm>
              <a:off x="4978100" y="8232250"/>
              <a:ext cx="2581900" cy="2466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 title="Ресурс 9@2x.png"/>
            <p:cNvPicPr preferRelativeResize="0"/>
            <p:nvPr/>
          </p:nvPicPr>
          <p:blipFill rotWithShape="1">
            <a:blip r:embed="rId11">
              <a:alphaModFix/>
            </a:blip>
            <a:srcRect b="12088" l="20331" r="0" t="0"/>
            <a:stretch/>
          </p:blipFill>
          <p:spPr>
            <a:xfrm>
              <a:off x="0" y="8418100"/>
              <a:ext cx="1889525" cy="2280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13"/>
          <p:cNvSpPr txBox="1"/>
          <p:nvPr/>
        </p:nvSpPr>
        <p:spPr>
          <a:xfrm>
            <a:off x="681750" y="266273"/>
            <a:ext cx="619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rPr>
              <a:t>3-Day Travel Itinerary</a:t>
            </a:r>
            <a:endParaRPr sz="3600">
              <a:solidFill>
                <a:srgbClr val="31245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2875" y="1371850"/>
            <a:ext cx="6134400" cy="3237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rgbClr val="3124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rPr>
              <a:t>Destination:</a:t>
            </a:r>
            <a:endParaRPr>
              <a:solidFill>
                <a:srgbClr val="31245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712875" y="1881050"/>
            <a:ext cx="6134400" cy="3237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19050">
            <a:solidFill>
              <a:srgbClr val="3124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rPr>
              <a:t>Travel Dates:</a:t>
            </a:r>
            <a:endParaRPr>
              <a:solidFill>
                <a:srgbClr val="31245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712875" y="2779650"/>
            <a:ext cx="6134400" cy="323700"/>
          </a:xfrm>
          <a:prstGeom prst="roundRect">
            <a:avLst>
              <a:gd fmla="val 50000" name="adj"/>
            </a:avLst>
          </a:prstGeom>
          <a:solidFill>
            <a:srgbClr val="9786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 Gummy"/>
                <a:ea typeface="Sour Gummy"/>
                <a:cs typeface="Sour Gummy"/>
                <a:sym typeface="Sour Gummy"/>
              </a:rPr>
              <a:t>TIME		ACTIVITY</a:t>
            </a:r>
            <a:endParaRPr>
              <a:solidFill>
                <a:schemeClr val="lt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68" name="Google Shape;68;p13"/>
          <p:cNvSpPr/>
          <p:nvPr/>
        </p:nvSpPr>
        <p:spPr>
          <a:xfrm rot="-5400000">
            <a:off x="104925" y="3884925"/>
            <a:ext cx="1635300" cy="419400"/>
          </a:xfrm>
          <a:prstGeom prst="roundRect">
            <a:avLst>
              <a:gd fmla="val 50000" name="adj"/>
            </a:avLst>
          </a:prstGeom>
          <a:solidFill>
            <a:srgbClr val="3124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3F3"/>
                </a:solidFill>
                <a:latin typeface="Sour Gummy"/>
                <a:ea typeface="Sour Gummy"/>
                <a:cs typeface="Sour Gummy"/>
                <a:sym typeface="Sour Gummy"/>
              </a:rPr>
              <a:t>DAY 01</a:t>
            </a:r>
            <a:endParaRPr sz="2100">
              <a:solidFill>
                <a:srgbClr val="FFF3F3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grpSp>
        <p:nvGrpSpPr>
          <p:cNvPr id="69" name="Google Shape;69;p13"/>
          <p:cNvGrpSpPr/>
          <p:nvPr/>
        </p:nvGrpSpPr>
        <p:grpSpPr>
          <a:xfrm>
            <a:off x="1316950" y="3276975"/>
            <a:ext cx="5530350" cy="275400"/>
            <a:chOff x="1316950" y="3276975"/>
            <a:chExt cx="5530350" cy="275400"/>
          </a:xfrm>
        </p:grpSpPr>
        <p:sp>
          <p:nvSpPr>
            <p:cNvPr id="70" name="Google Shape;70;p13"/>
            <p:cNvSpPr/>
            <p:nvPr/>
          </p:nvSpPr>
          <p:spPr>
            <a:xfrm>
              <a:off x="2222500" y="327697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1316950" y="330697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8:00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1316950" y="3616950"/>
            <a:ext cx="5530350" cy="275400"/>
            <a:chOff x="1316950" y="3616950"/>
            <a:chExt cx="5530350" cy="275400"/>
          </a:xfrm>
        </p:grpSpPr>
        <p:sp>
          <p:nvSpPr>
            <p:cNvPr id="73" name="Google Shape;73;p13"/>
            <p:cNvSpPr/>
            <p:nvPr/>
          </p:nvSpPr>
          <p:spPr>
            <a:xfrm>
              <a:off x="2222500" y="361695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1316950" y="364695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9:00</a:t>
              </a: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1316950" y="3956925"/>
            <a:ext cx="5530350" cy="275400"/>
            <a:chOff x="1316950" y="3956925"/>
            <a:chExt cx="5530350" cy="275400"/>
          </a:xfrm>
        </p:grpSpPr>
        <p:sp>
          <p:nvSpPr>
            <p:cNvPr id="76" name="Google Shape;76;p13"/>
            <p:cNvSpPr/>
            <p:nvPr/>
          </p:nvSpPr>
          <p:spPr>
            <a:xfrm>
              <a:off x="2222500" y="395692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77" name="Google Shape;77;p13"/>
            <p:cNvSpPr txBox="1"/>
            <p:nvPr/>
          </p:nvSpPr>
          <p:spPr>
            <a:xfrm>
              <a:off x="1316950" y="398692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11:00</a:t>
              </a: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1316950" y="4296900"/>
            <a:ext cx="5530350" cy="275400"/>
            <a:chOff x="1316950" y="4296900"/>
            <a:chExt cx="5530350" cy="275400"/>
          </a:xfrm>
        </p:grpSpPr>
        <p:sp>
          <p:nvSpPr>
            <p:cNvPr id="79" name="Google Shape;79;p13"/>
            <p:cNvSpPr/>
            <p:nvPr/>
          </p:nvSpPr>
          <p:spPr>
            <a:xfrm>
              <a:off x="2222500" y="429690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80" name="Google Shape;80;p13"/>
            <p:cNvSpPr txBox="1"/>
            <p:nvPr/>
          </p:nvSpPr>
          <p:spPr>
            <a:xfrm>
              <a:off x="1316950" y="432690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2:00</a:t>
              </a: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1316950" y="4636875"/>
            <a:ext cx="5530350" cy="275400"/>
            <a:chOff x="1316950" y="4636875"/>
            <a:chExt cx="5530350" cy="275400"/>
          </a:xfrm>
        </p:grpSpPr>
        <p:sp>
          <p:nvSpPr>
            <p:cNvPr id="82" name="Google Shape;82;p13"/>
            <p:cNvSpPr/>
            <p:nvPr/>
          </p:nvSpPr>
          <p:spPr>
            <a:xfrm>
              <a:off x="2222500" y="463687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1316950" y="466687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4:00</a:t>
              </a: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sp>
        <p:nvSpPr>
          <p:cNvPr id="84" name="Google Shape;84;p13"/>
          <p:cNvSpPr/>
          <p:nvPr/>
        </p:nvSpPr>
        <p:spPr>
          <a:xfrm>
            <a:off x="712875" y="5389000"/>
            <a:ext cx="6134400" cy="323700"/>
          </a:xfrm>
          <a:prstGeom prst="roundRect">
            <a:avLst>
              <a:gd fmla="val 50000" name="adj"/>
            </a:avLst>
          </a:prstGeom>
          <a:solidFill>
            <a:srgbClr val="9786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 Gummy"/>
                <a:ea typeface="Sour Gummy"/>
                <a:cs typeface="Sour Gummy"/>
                <a:sym typeface="Sour Gummy"/>
              </a:rPr>
              <a:t>TIME		ACTIVITY</a:t>
            </a:r>
            <a:endParaRPr>
              <a:solidFill>
                <a:schemeClr val="lt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85" name="Google Shape;85;p13"/>
          <p:cNvSpPr/>
          <p:nvPr/>
        </p:nvSpPr>
        <p:spPr>
          <a:xfrm rot="-5400000">
            <a:off x="104925" y="6494275"/>
            <a:ext cx="1635300" cy="419400"/>
          </a:xfrm>
          <a:prstGeom prst="roundRect">
            <a:avLst>
              <a:gd fmla="val 50000" name="adj"/>
            </a:avLst>
          </a:prstGeom>
          <a:solidFill>
            <a:srgbClr val="3124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3F3"/>
                </a:solidFill>
                <a:latin typeface="Sour Gummy"/>
                <a:ea typeface="Sour Gummy"/>
                <a:cs typeface="Sour Gummy"/>
                <a:sym typeface="Sour Gummy"/>
              </a:rPr>
              <a:t>DAY 02</a:t>
            </a:r>
            <a:endParaRPr sz="2100">
              <a:solidFill>
                <a:srgbClr val="FFF3F3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1316950" y="5886325"/>
            <a:ext cx="5530350" cy="275400"/>
            <a:chOff x="1316950" y="5886325"/>
            <a:chExt cx="5530350" cy="275400"/>
          </a:xfrm>
        </p:grpSpPr>
        <p:sp>
          <p:nvSpPr>
            <p:cNvPr id="87" name="Google Shape;87;p13"/>
            <p:cNvSpPr/>
            <p:nvPr/>
          </p:nvSpPr>
          <p:spPr>
            <a:xfrm>
              <a:off x="2222500" y="588632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1316950" y="591632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8:00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1316950" y="6226300"/>
            <a:ext cx="5530350" cy="275400"/>
            <a:chOff x="1316950" y="6226300"/>
            <a:chExt cx="5530350" cy="275400"/>
          </a:xfrm>
        </p:grpSpPr>
        <p:sp>
          <p:nvSpPr>
            <p:cNvPr id="90" name="Google Shape;90;p13"/>
            <p:cNvSpPr/>
            <p:nvPr/>
          </p:nvSpPr>
          <p:spPr>
            <a:xfrm>
              <a:off x="2222500" y="622630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1316950" y="625630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9:00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1316950" y="6566275"/>
            <a:ext cx="5530350" cy="275400"/>
            <a:chOff x="1316950" y="6566275"/>
            <a:chExt cx="5530350" cy="275400"/>
          </a:xfrm>
        </p:grpSpPr>
        <p:sp>
          <p:nvSpPr>
            <p:cNvPr id="93" name="Google Shape;93;p13"/>
            <p:cNvSpPr/>
            <p:nvPr/>
          </p:nvSpPr>
          <p:spPr>
            <a:xfrm>
              <a:off x="2222500" y="656627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1316950" y="659627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11:00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1316950" y="6906250"/>
            <a:ext cx="5530350" cy="275400"/>
            <a:chOff x="1316950" y="6906250"/>
            <a:chExt cx="5530350" cy="275400"/>
          </a:xfrm>
        </p:grpSpPr>
        <p:sp>
          <p:nvSpPr>
            <p:cNvPr id="96" name="Google Shape;96;p13"/>
            <p:cNvSpPr/>
            <p:nvPr/>
          </p:nvSpPr>
          <p:spPr>
            <a:xfrm>
              <a:off x="2222500" y="690625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316950" y="693625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2:00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1316950" y="7246225"/>
            <a:ext cx="5530350" cy="275400"/>
            <a:chOff x="1316950" y="7246225"/>
            <a:chExt cx="5530350" cy="275400"/>
          </a:xfrm>
        </p:grpSpPr>
        <p:sp>
          <p:nvSpPr>
            <p:cNvPr id="99" name="Google Shape;99;p13"/>
            <p:cNvSpPr/>
            <p:nvPr/>
          </p:nvSpPr>
          <p:spPr>
            <a:xfrm>
              <a:off x="2222500" y="724622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316950" y="727622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4:00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sp>
        <p:nvSpPr>
          <p:cNvPr id="101" name="Google Shape;101;p13"/>
          <p:cNvSpPr/>
          <p:nvPr/>
        </p:nvSpPr>
        <p:spPr>
          <a:xfrm>
            <a:off x="712875" y="7998350"/>
            <a:ext cx="6134400" cy="323700"/>
          </a:xfrm>
          <a:prstGeom prst="roundRect">
            <a:avLst>
              <a:gd fmla="val 50000" name="adj"/>
            </a:avLst>
          </a:prstGeom>
          <a:solidFill>
            <a:srgbClr val="9786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our Gummy"/>
                <a:ea typeface="Sour Gummy"/>
                <a:cs typeface="Sour Gummy"/>
                <a:sym typeface="Sour Gummy"/>
              </a:rPr>
              <a:t>TIME		ACTIVITY</a:t>
            </a:r>
            <a:endParaRPr>
              <a:solidFill>
                <a:schemeClr val="lt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02" name="Google Shape;102;p13"/>
          <p:cNvSpPr/>
          <p:nvPr/>
        </p:nvSpPr>
        <p:spPr>
          <a:xfrm rot="-5400000">
            <a:off x="104925" y="9103625"/>
            <a:ext cx="1635300" cy="419400"/>
          </a:xfrm>
          <a:prstGeom prst="roundRect">
            <a:avLst>
              <a:gd fmla="val 50000" name="adj"/>
            </a:avLst>
          </a:prstGeom>
          <a:solidFill>
            <a:srgbClr val="3124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3F3"/>
                </a:solidFill>
                <a:latin typeface="Sour Gummy"/>
                <a:ea typeface="Sour Gummy"/>
                <a:cs typeface="Sour Gummy"/>
                <a:sym typeface="Sour Gummy"/>
              </a:rPr>
              <a:t>DAY 03</a:t>
            </a:r>
            <a:endParaRPr sz="2100">
              <a:solidFill>
                <a:srgbClr val="FFF3F3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grpSp>
        <p:nvGrpSpPr>
          <p:cNvPr id="103" name="Google Shape;103;p13"/>
          <p:cNvGrpSpPr/>
          <p:nvPr/>
        </p:nvGrpSpPr>
        <p:grpSpPr>
          <a:xfrm>
            <a:off x="1316950" y="8495675"/>
            <a:ext cx="5530350" cy="275400"/>
            <a:chOff x="1316950" y="8495675"/>
            <a:chExt cx="5530350" cy="275400"/>
          </a:xfrm>
        </p:grpSpPr>
        <p:sp>
          <p:nvSpPr>
            <p:cNvPr id="104" name="Google Shape;104;p13"/>
            <p:cNvSpPr/>
            <p:nvPr/>
          </p:nvSpPr>
          <p:spPr>
            <a:xfrm>
              <a:off x="2222500" y="849567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1316950" y="852567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8:00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1316950" y="8835650"/>
            <a:ext cx="5530350" cy="275400"/>
            <a:chOff x="1316950" y="8835650"/>
            <a:chExt cx="5530350" cy="275400"/>
          </a:xfrm>
        </p:grpSpPr>
        <p:sp>
          <p:nvSpPr>
            <p:cNvPr id="107" name="Google Shape;107;p13"/>
            <p:cNvSpPr/>
            <p:nvPr/>
          </p:nvSpPr>
          <p:spPr>
            <a:xfrm>
              <a:off x="2222500" y="883565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1316950" y="886565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9:00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1316950" y="9175625"/>
            <a:ext cx="5530350" cy="275400"/>
            <a:chOff x="1316950" y="9175625"/>
            <a:chExt cx="5530350" cy="275400"/>
          </a:xfrm>
        </p:grpSpPr>
        <p:sp>
          <p:nvSpPr>
            <p:cNvPr id="110" name="Google Shape;110;p13"/>
            <p:cNvSpPr/>
            <p:nvPr/>
          </p:nvSpPr>
          <p:spPr>
            <a:xfrm>
              <a:off x="2222500" y="917562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1316950" y="920562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11:00 AM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1316950" y="9515600"/>
            <a:ext cx="5530350" cy="275400"/>
            <a:chOff x="1316950" y="9515600"/>
            <a:chExt cx="5530350" cy="275400"/>
          </a:xfrm>
        </p:grpSpPr>
        <p:sp>
          <p:nvSpPr>
            <p:cNvPr id="113" name="Google Shape;113;p13"/>
            <p:cNvSpPr/>
            <p:nvPr/>
          </p:nvSpPr>
          <p:spPr>
            <a:xfrm>
              <a:off x="2222500" y="9515600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14" name="Google Shape;114;p13"/>
            <p:cNvSpPr txBox="1"/>
            <p:nvPr/>
          </p:nvSpPr>
          <p:spPr>
            <a:xfrm>
              <a:off x="1316950" y="9545600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2:00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1316950" y="9855575"/>
            <a:ext cx="5530350" cy="275400"/>
            <a:chOff x="1316950" y="9855575"/>
            <a:chExt cx="5530350" cy="275400"/>
          </a:xfrm>
        </p:grpSpPr>
        <p:sp>
          <p:nvSpPr>
            <p:cNvPr id="116" name="Google Shape;116;p13"/>
            <p:cNvSpPr/>
            <p:nvPr/>
          </p:nvSpPr>
          <p:spPr>
            <a:xfrm>
              <a:off x="2222500" y="9855575"/>
              <a:ext cx="4624800" cy="2754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117" name="Google Shape;117;p13"/>
            <p:cNvSpPr txBox="1"/>
            <p:nvPr/>
          </p:nvSpPr>
          <p:spPr>
            <a:xfrm>
              <a:off x="1316950" y="9885575"/>
              <a:ext cx="9057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31245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4:00 PM</a:t>
              </a:r>
              <a:endParaRPr>
                <a:solidFill>
                  <a:srgbClr val="31245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