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6858000" cy="9144000"/>
  <p:embeddedFontLst>
    <p:embeddedFont>
      <p:font typeface="Alfa Slab One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lfaSlabOn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 amt="5000"/>
          </a:blip>
          <a:srcRect b="3815" l="1009" r="1009" t="3806"/>
          <a:stretch/>
        </p:blipFill>
        <p:spPr>
          <a:xfrm>
            <a:off x="0" y="0"/>
            <a:ext cx="10691999" cy="7560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5" name="Google Shape;55;p13"/>
          <p:cNvGrpSpPr/>
          <p:nvPr/>
        </p:nvGrpSpPr>
        <p:grpSpPr>
          <a:xfrm>
            <a:off x="415058" y="436875"/>
            <a:ext cx="9763865" cy="6542022"/>
            <a:chOff x="464068" y="508989"/>
            <a:chExt cx="9763865" cy="6542022"/>
          </a:xfrm>
        </p:grpSpPr>
        <p:grpSp>
          <p:nvGrpSpPr>
            <p:cNvPr id="56" name="Google Shape;56;p13"/>
            <p:cNvGrpSpPr/>
            <p:nvPr/>
          </p:nvGrpSpPr>
          <p:grpSpPr>
            <a:xfrm>
              <a:off x="956260" y="995309"/>
              <a:ext cx="9271672" cy="6055702"/>
              <a:chOff x="672650" y="581275"/>
              <a:chExt cx="9271672" cy="6055702"/>
            </a:xfrm>
          </p:grpSpPr>
          <p:sp>
            <p:nvSpPr>
              <p:cNvPr id="57" name="Google Shape;57;p13"/>
              <p:cNvSpPr txBox="1"/>
              <p:nvPr/>
            </p:nvSpPr>
            <p:spPr>
              <a:xfrm>
                <a:off x="672650" y="581275"/>
                <a:ext cx="842700" cy="550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43434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100">
                  <a:solidFill>
                    <a:schemeClr val="dk2"/>
                  </a:solidFill>
                </a:endParaRPr>
              </a:p>
            </p:txBody>
          </p:sp>
          <p:grpSp>
            <p:nvGrpSpPr>
              <p:cNvPr id="58" name="Google Shape;58;p13"/>
              <p:cNvGrpSpPr/>
              <p:nvPr/>
            </p:nvGrpSpPr>
            <p:grpSpPr>
              <a:xfrm>
                <a:off x="672698" y="1131833"/>
                <a:ext cx="842875" cy="5505144"/>
                <a:chOff x="792325" y="1358825"/>
                <a:chExt cx="946200" cy="6180000"/>
              </a:xfrm>
            </p:grpSpPr>
            <p:sp>
              <p:nvSpPr>
                <p:cNvPr id="59" name="Google Shape;59;p13"/>
                <p:cNvSpPr txBox="1"/>
                <p:nvPr/>
              </p:nvSpPr>
              <p:spPr>
                <a:xfrm>
                  <a:off x="792325" y="1358825"/>
                  <a:ext cx="946200" cy="618000"/>
                </a:xfrm>
                <a:prstGeom prst="rect">
                  <a:avLst/>
                </a:prstGeom>
                <a:solidFill>
                  <a:srgbClr val="CCCCCC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60" name="Google Shape;60;p13"/>
                <p:cNvSpPr txBox="1"/>
                <p:nvPr/>
              </p:nvSpPr>
              <p:spPr>
                <a:xfrm>
                  <a:off x="792325" y="1976825"/>
                  <a:ext cx="946200" cy="618000"/>
                </a:xfrm>
                <a:prstGeom prst="rect">
                  <a:avLst/>
                </a:prstGeom>
                <a:solidFill>
                  <a:srgbClr val="CCCCCC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61" name="Google Shape;61;p13"/>
                <p:cNvSpPr txBox="1"/>
                <p:nvPr/>
              </p:nvSpPr>
              <p:spPr>
                <a:xfrm>
                  <a:off x="792325" y="2594825"/>
                  <a:ext cx="946200" cy="618000"/>
                </a:xfrm>
                <a:prstGeom prst="rect">
                  <a:avLst/>
                </a:prstGeom>
                <a:solidFill>
                  <a:srgbClr val="CCCCCC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62" name="Google Shape;62;p13"/>
                <p:cNvSpPr txBox="1"/>
                <p:nvPr/>
              </p:nvSpPr>
              <p:spPr>
                <a:xfrm>
                  <a:off x="792325" y="3212825"/>
                  <a:ext cx="946200" cy="618000"/>
                </a:xfrm>
                <a:prstGeom prst="rect">
                  <a:avLst/>
                </a:prstGeom>
                <a:solidFill>
                  <a:srgbClr val="CCCCCC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63" name="Google Shape;63;p13"/>
                <p:cNvSpPr txBox="1"/>
                <p:nvPr/>
              </p:nvSpPr>
              <p:spPr>
                <a:xfrm>
                  <a:off x="792325" y="3830825"/>
                  <a:ext cx="946200" cy="618000"/>
                </a:xfrm>
                <a:prstGeom prst="rect">
                  <a:avLst/>
                </a:prstGeom>
                <a:solidFill>
                  <a:srgbClr val="CCCCCC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64" name="Google Shape;64;p13"/>
                <p:cNvSpPr txBox="1"/>
                <p:nvPr/>
              </p:nvSpPr>
              <p:spPr>
                <a:xfrm>
                  <a:off x="792325" y="4448825"/>
                  <a:ext cx="946200" cy="618000"/>
                </a:xfrm>
                <a:prstGeom prst="rect">
                  <a:avLst/>
                </a:prstGeom>
                <a:solidFill>
                  <a:srgbClr val="CCCCCC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65" name="Google Shape;65;p13"/>
                <p:cNvSpPr txBox="1"/>
                <p:nvPr/>
              </p:nvSpPr>
              <p:spPr>
                <a:xfrm>
                  <a:off x="792325" y="5066825"/>
                  <a:ext cx="946200" cy="618000"/>
                </a:xfrm>
                <a:prstGeom prst="rect">
                  <a:avLst/>
                </a:prstGeom>
                <a:solidFill>
                  <a:srgbClr val="CCCCCC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66" name="Google Shape;66;p13"/>
                <p:cNvSpPr txBox="1"/>
                <p:nvPr/>
              </p:nvSpPr>
              <p:spPr>
                <a:xfrm>
                  <a:off x="792325" y="5684825"/>
                  <a:ext cx="946200" cy="618000"/>
                </a:xfrm>
                <a:prstGeom prst="rect">
                  <a:avLst/>
                </a:prstGeom>
                <a:solidFill>
                  <a:srgbClr val="CCCCCC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67" name="Google Shape;67;p13"/>
                <p:cNvSpPr txBox="1"/>
                <p:nvPr/>
              </p:nvSpPr>
              <p:spPr>
                <a:xfrm>
                  <a:off x="792325" y="6302825"/>
                  <a:ext cx="946200" cy="618000"/>
                </a:xfrm>
                <a:prstGeom prst="rect">
                  <a:avLst/>
                </a:prstGeom>
                <a:solidFill>
                  <a:srgbClr val="CCCCCC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68" name="Google Shape;68;p13"/>
                <p:cNvSpPr txBox="1"/>
                <p:nvPr/>
              </p:nvSpPr>
              <p:spPr>
                <a:xfrm>
                  <a:off x="792325" y="6920825"/>
                  <a:ext cx="946200" cy="618000"/>
                </a:xfrm>
                <a:prstGeom prst="rect">
                  <a:avLst/>
                </a:prstGeom>
                <a:solidFill>
                  <a:srgbClr val="CCCCCC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69" name="Google Shape;69;p13"/>
              <p:cNvGrpSpPr/>
              <p:nvPr/>
            </p:nvGrpSpPr>
            <p:grpSpPr>
              <a:xfrm>
                <a:off x="1515573" y="581319"/>
                <a:ext cx="8428750" cy="550514"/>
                <a:chOff x="1738525" y="740825"/>
                <a:chExt cx="9462000" cy="618000"/>
              </a:xfrm>
            </p:grpSpPr>
            <p:sp>
              <p:nvSpPr>
                <p:cNvPr id="70" name="Google Shape;70;p13"/>
                <p:cNvSpPr txBox="1"/>
                <p:nvPr/>
              </p:nvSpPr>
              <p:spPr>
                <a:xfrm>
                  <a:off x="1738525" y="740825"/>
                  <a:ext cx="946200" cy="618000"/>
                </a:xfrm>
                <a:prstGeom prst="rect">
                  <a:avLst/>
                </a:prstGeom>
                <a:solidFill>
                  <a:srgbClr val="D9D9D9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71" name="Google Shape;71;p13"/>
                <p:cNvSpPr txBox="1"/>
                <p:nvPr/>
              </p:nvSpPr>
              <p:spPr>
                <a:xfrm>
                  <a:off x="2684725" y="740825"/>
                  <a:ext cx="946200" cy="618000"/>
                </a:xfrm>
                <a:prstGeom prst="rect">
                  <a:avLst/>
                </a:prstGeom>
                <a:solidFill>
                  <a:srgbClr val="D9D9D9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72" name="Google Shape;72;p13"/>
                <p:cNvSpPr txBox="1"/>
                <p:nvPr/>
              </p:nvSpPr>
              <p:spPr>
                <a:xfrm>
                  <a:off x="3630925" y="740825"/>
                  <a:ext cx="946200" cy="618000"/>
                </a:xfrm>
                <a:prstGeom prst="rect">
                  <a:avLst/>
                </a:prstGeom>
                <a:solidFill>
                  <a:srgbClr val="D9D9D9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73" name="Google Shape;73;p13"/>
                <p:cNvSpPr txBox="1"/>
                <p:nvPr/>
              </p:nvSpPr>
              <p:spPr>
                <a:xfrm>
                  <a:off x="4577125" y="740825"/>
                  <a:ext cx="946200" cy="618000"/>
                </a:xfrm>
                <a:prstGeom prst="rect">
                  <a:avLst/>
                </a:prstGeom>
                <a:solidFill>
                  <a:srgbClr val="D9D9D9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74" name="Google Shape;74;p13"/>
                <p:cNvSpPr txBox="1"/>
                <p:nvPr/>
              </p:nvSpPr>
              <p:spPr>
                <a:xfrm>
                  <a:off x="5523325" y="740825"/>
                  <a:ext cx="946200" cy="618000"/>
                </a:xfrm>
                <a:prstGeom prst="rect">
                  <a:avLst/>
                </a:prstGeom>
                <a:solidFill>
                  <a:srgbClr val="D9D9D9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75" name="Google Shape;75;p13"/>
                <p:cNvSpPr txBox="1"/>
                <p:nvPr/>
              </p:nvSpPr>
              <p:spPr>
                <a:xfrm>
                  <a:off x="6469525" y="740825"/>
                  <a:ext cx="946200" cy="618000"/>
                </a:xfrm>
                <a:prstGeom prst="rect">
                  <a:avLst/>
                </a:prstGeom>
                <a:solidFill>
                  <a:srgbClr val="D9D9D9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76" name="Google Shape;76;p13"/>
                <p:cNvSpPr txBox="1"/>
                <p:nvPr/>
              </p:nvSpPr>
              <p:spPr>
                <a:xfrm>
                  <a:off x="7415725" y="740825"/>
                  <a:ext cx="946200" cy="618000"/>
                </a:xfrm>
                <a:prstGeom prst="rect">
                  <a:avLst/>
                </a:prstGeom>
                <a:solidFill>
                  <a:srgbClr val="D9D9D9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77" name="Google Shape;77;p13"/>
                <p:cNvSpPr txBox="1"/>
                <p:nvPr/>
              </p:nvSpPr>
              <p:spPr>
                <a:xfrm>
                  <a:off x="8361925" y="740825"/>
                  <a:ext cx="946200" cy="618000"/>
                </a:xfrm>
                <a:prstGeom prst="rect">
                  <a:avLst/>
                </a:prstGeom>
                <a:solidFill>
                  <a:srgbClr val="D9D9D9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78" name="Google Shape;78;p13"/>
                <p:cNvSpPr txBox="1"/>
                <p:nvPr/>
              </p:nvSpPr>
              <p:spPr>
                <a:xfrm>
                  <a:off x="9308125" y="740825"/>
                  <a:ext cx="946200" cy="618000"/>
                </a:xfrm>
                <a:prstGeom prst="rect">
                  <a:avLst/>
                </a:prstGeom>
                <a:solidFill>
                  <a:srgbClr val="D9D9D9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79" name="Google Shape;79;p13"/>
                <p:cNvSpPr txBox="1"/>
                <p:nvPr/>
              </p:nvSpPr>
              <p:spPr>
                <a:xfrm>
                  <a:off x="10254325" y="740825"/>
                  <a:ext cx="946200" cy="618000"/>
                </a:xfrm>
                <a:prstGeom prst="rect">
                  <a:avLst/>
                </a:prstGeom>
                <a:solidFill>
                  <a:srgbClr val="D9D9D9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80" name="Google Shape;80;p13"/>
              <p:cNvGrpSpPr/>
              <p:nvPr/>
            </p:nvGrpSpPr>
            <p:grpSpPr>
              <a:xfrm>
                <a:off x="1515573" y="1131833"/>
                <a:ext cx="8428750" cy="1101029"/>
                <a:chOff x="1738525" y="1358825"/>
                <a:chExt cx="9462000" cy="1236000"/>
              </a:xfrm>
            </p:grpSpPr>
            <p:sp>
              <p:nvSpPr>
                <p:cNvPr id="81" name="Google Shape;81;p13"/>
                <p:cNvSpPr txBox="1"/>
                <p:nvPr/>
              </p:nvSpPr>
              <p:spPr>
                <a:xfrm>
                  <a:off x="1738525" y="1358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100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82" name="Google Shape;82;p13"/>
                <p:cNvSpPr txBox="1"/>
                <p:nvPr/>
              </p:nvSpPr>
              <p:spPr>
                <a:xfrm>
                  <a:off x="3630925" y="1358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83" name="Google Shape;83;p13"/>
                <p:cNvSpPr txBox="1"/>
                <p:nvPr/>
              </p:nvSpPr>
              <p:spPr>
                <a:xfrm>
                  <a:off x="5523325" y="1358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84" name="Google Shape;84;p13"/>
                <p:cNvSpPr txBox="1"/>
                <p:nvPr/>
              </p:nvSpPr>
              <p:spPr>
                <a:xfrm>
                  <a:off x="7415725" y="1358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85" name="Google Shape;85;p13"/>
                <p:cNvSpPr txBox="1"/>
                <p:nvPr/>
              </p:nvSpPr>
              <p:spPr>
                <a:xfrm>
                  <a:off x="9308125" y="1358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86" name="Google Shape;86;p13"/>
              <p:cNvGrpSpPr/>
              <p:nvPr/>
            </p:nvGrpSpPr>
            <p:grpSpPr>
              <a:xfrm>
                <a:off x="1515573" y="2232862"/>
                <a:ext cx="8428750" cy="1101029"/>
                <a:chOff x="1738525" y="2594825"/>
                <a:chExt cx="9462000" cy="1236000"/>
              </a:xfrm>
            </p:grpSpPr>
            <p:sp>
              <p:nvSpPr>
                <p:cNvPr id="87" name="Google Shape;87;p13"/>
                <p:cNvSpPr txBox="1"/>
                <p:nvPr/>
              </p:nvSpPr>
              <p:spPr>
                <a:xfrm>
                  <a:off x="1738525" y="2594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88" name="Google Shape;88;p13"/>
                <p:cNvSpPr txBox="1"/>
                <p:nvPr/>
              </p:nvSpPr>
              <p:spPr>
                <a:xfrm>
                  <a:off x="3630925" y="2594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89" name="Google Shape;89;p13"/>
                <p:cNvSpPr txBox="1"/>
                <p:nvPr/>
              </p:nvSpPr>
              <p:spPr>
                <a:xfrm>
                  <a:off x="5523325" y="2594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90" name="Google Shape;90;p13"/>
                <p:cNvSpPr txBox="1"/>
                <p:nvPr/>
              </p:nvSpPr>
              <p:spPr>
                <a:xfrm>
                  <a:off x="7415725" y="2594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91" name="Google Shape;91;p13"/>
                <p:cNvSpPr txBox="1"/>
                <p:nvPr/>
              </p:nvSpPr>
              <p:spPr>
                <a:xfrm>
                  <a:off x="9308125" y="2594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92" name="Google Shape;92;p13"/>
              <p:cNvGrpSpPr/>
              <p:nvPr/>
            </p:nvGrpSpPr>
            <p:grpSpPr>
              <a:xfrm>
                <a:off x="1515573" y="3333746"/>
                <a:ext cx="8428750" cy="1101029"/>
                <a:chOff x="1738525" y="1358825"/>
                <a:chExt cx="9462000" cy="1236000"/>
              </a:xfrm>
            </p:grpSpPr>
            <p:sp>
              <p:nvSpPr>
                <p:cNvPr id="93" name="Google Shape;93;p13"/>
                <p:cNvSpPr txBox="1"/>
                <p:nvPr/>
              </p:nvSpPr>
              <p:spPr>
                <a:xfrm>
                  <a:off x="1738525" y="1358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94" name="Google Shape;94;p13"/>
                <p:cNvSpPr txBox="1"/>
                <p:nvPr/>
              </p:nvSpPr>
              <p:spPr>
                <a:xfrm>
                  <a:off x="3630925" y="1358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95" name="Google Shape;95;p13"/>
                <p:cNvSpPr txBox="1"/>
                <p:nvPr/>
              </p:nvSpPr>
              <p:spPr>
                <a:xfrm>
                  <a:off x="5523325" y="1358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96" name="Google Shape;96;p13"/>
                <p:cNvSpPr txBox="1"/>
                <p:nvPr/>
              </p:nvSpPr>
              <p:spPr>
                <a:xfrm>
                  <a:off x="7415725" y="1358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97" name="Google Shape;97;p13"/>
                <p:cNvSpPr txBox="1"/>
                <p:nvPr/>
              </p:nvSpPr>
              <p:spPr>
                <a:xfrm>
                  <a:off x="9308125" y="1358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98" name="Google Shape;98;p13"/>
              <p:cNvGrpSpPr/>
              <p:nvPr/>
            </p:nvGrpSpPr>
            <p:grpSpPr>
              <a:xfrm>
                <a:off x="1515573" y="4434775"/>
                <a:ext cx="8428750" cy="1101029"/>
                <a:chOff x="1738525" y="2594825"/>
                <a:chExt cx="9462000" cy="1236000"/>
              </a:xfrm>
            </p:grpSpPr>
            <p:sp>
              <p:nvSpPr>
                <p:cNvPr id="99" name="Google Shape;99;p13"/>
                <p:cNvSpPr txBox="1"/>
                <p:nvPr/>
              </p:nvSpPr>
              <p:spPr>
                <a:xfrm>
                  <a:off x="1738525" y="2594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00" name="Google Shape;100;p13"/>
                <p:cNvSpPr txBox="1"/>
                <p:nvPr/>
              </p:nvSpPr>
              <p:spPr>
                <a:xfrm>
                  <a:off x="3630925" y="2594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01" name="Google Shape;101;p13"/>
                <p:cNvSpPr txBox="1"/>
                <p:nvPr/>
              </p:nvSpPr>
              <p:spPr>
                <a:xfrm>
                  <a:off x="5523325" y="2594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02" name="Google Shape;102;p13"/>
                <p:cNvSpPr txBox="1"/>
                <p:nvPr/>
              </p:nvSpPr>
              <p:spPr>
                <a:xfrm>
                  <a:off x="7415725" y="2594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03" name="Google Shape;103;p13"/>
                <p:cNvSpPr txBox="1"/>
                <p:nvPr/>
              </p:nvSpPr>
              <p:spPr>
                <a:xfrm>
                  <a:off x="9308125" y="2594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104" name="Google Shape;104;p13"/>
              <p:cNvGrpSpPr/>
              <p:nvPr/>
            </p:nvGrpSpPr>
            <p:grpSpPr>
              <a:xfrm>
                <a:off x="1515573" y="5535731"/>
                <a:ext cx="8428750" cy="1101029"/>
                <a:chOff x="1738525" y="2594825"/>
                <a:chExt cx="9462000" cy="1236000"/>
              </a:xfrm>
            </p:grpSpPr>
            <p:sp>
              <p:nvSpPr>
                <p:cNvPr id="105" name="Google Shape;105;p13"/>
                <p:cNvSpPr txBox="1"/>
                <p:nvPr/>
              </p:nvSpPr>
              <p:spPr>
                <a:xfrm>
                  <a:off x="1738525" y="2594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06" name="Google Shape;106;p13"/>
                <p:cNvSpPr txBox="1"/>
                <p:nvPr/>
              </p:nvSpPr>
              <p:spPr>
                <a:xfrm>
                  <a:off x="3630925" y="2594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07" name="Google Shape;107;p13"/>
                <p:cNvSpPr txBox="1"/>
                <p:nvPr/>
              </p:nvSpPr>
              <p:spPr>
                <a:xfrm>
                  <a:off x="5523325" y="2594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08" name="Google Shape;108;p13"/>
                <p:cNvSpPr txBox="1"/>
                <p:nvPr/>
              </p:nvSpPr>
              <p:spPr>
                <a:xfrm>
                  <a:off x="7415725" y="2594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09" name="Google Shape;109;p13"/>
                <p:cNvSpPr txBox="1"/>
                <p:nvPr/>
              </p:nvSpPr>
              <p:spPr>
                <a:xfrm>
                  <a:off x="9308125" y="2594825"/>
                  <a:ext cx="1892400" cy="12360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43434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2100">
                    <a:solidFill>
                      <a:schemeClr val="dk2"/>
                    </a:solidFill>
                  </a:endParaRPr>
                </a:p>
              </p:txBody>
            </p:sp>
          </p:grpSp>
        </p:grpSp>
        <p:grpSp>
          <p:nvGrpSpPr>
            <p:cNvPr id="110" name="Google Shape;110;p13"/>
            <p:cNvGrpSpPr/>
            <p:nvPr/>
          </p:nvGrpSpPr>
          <p:grpSpPr>
            <a:xfrm>
              <a:off x="2589660" y="508989"/>
              <a:ext cx="6810625" cy="415500"/>
              <a:chOff x="3195050" y="94955"/>
              <a:chExt cx="6810625" cy="415500"/>
            </a:xfrm>
          </p:grpSpPr>
          <p:sp>
            <p:nvSpPr>
              <p:cNvPr id="111" name="Google Shape;111;p13"/>
              <p:cNvSpPr txBox="1"/>
              <p:nvPr/>
            </p:nvSpPr>
            <p:spPr>
              <a:xfrm>
                <a:off x="3195050" y="94955"/>
                <a:ext cx="4729800" cy="41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700">
                    <a:solidFill>
                      <a:srgbClr val="423374"/>
                    </a:solidFill>
                    <a:latin typeface="Alfa Slab One"/>
                    <a:ea typeface="Alfa Slab One"/>
                    <a:cs typeface="Alfa Slab One"/>
                    <a:sym typeface="Alfa Slab One"/>
                  </a:rPr>
                  <a:t>TEAM</a:t>
                </a:r>
                <a:endParaRPr sz="2700">
                  <a:solidFill>
                    <a:srgbClr val="423374"/>
                  </a:solidFill>
                  <a:latin typeface="Alfa Slab One"/>
                  <a:ea typeface="Alfa Slab One"/>
                  <a:cs typeface="Alfa Slab One"/>
                  <a:sym typeface="Alfa Slab One"/>
                </a:endParaRPr>
              </a:p>
            </p:txBody>
          </p:sp>
          <p:cxnSp>
            <p:nvCxnSpPr>
              <p:cNvPr id="112" name="Google Shape;112;p13"/>
              <p:cNvCxnSpPr/>
              <p:nvPr/>
            </p:nvCxnSpPr>
            <p:spPr>
              <a:xfrm>
                <a:off x="4488375" y="429455"/>
                <a:ext cx="55173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42337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13" name="Google Shape;113;p13"/>
              <p:cNvSpPr txBox="1"/>
              <p:nvPr/>
            </p:nvSpPr>
            <p:spPr>
              <a:xfrm>
                <a:off x="4488365" y="114116"/>
                <a:ext cx="5517300" cy="323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00">
                  <a:solidFill>
                    <a:schemeClr val="dk1"/>
                  </a:solidFill>
                  <a:latin typeface="Alfa Slab One"/>
                  <a:ea typeface="Alfa Slab One"/>
                  <a:cs typeface="Alfa Slab One"/>
                  <a:sym typeface="Alfa Slab One"/>
                </a:endParaRPr>
              </a:p>
            </p:txBody>
          </p:sp>
        </p:grpSp>
        <p:grpSp>
          <p:nvGrpSpPr>
            <p:cNvPr id="114" name="Google Shape;114;p13"/>
            <p:cNvGrpSpPr/>
            <p:nvPr/>
          </p:nvGrpSpPr>
          <p:grpSpPr>
            <a:xfrm>
              <a:off x="464068" y="1821925"/>
              <a:ext cx="415500" cy="4729800"/>
              <a:chOff x="464068" y="1821925"/>
              <a:chExt cx="415500" cy="4729800"/>
            </a:xfrm>
          </p:grpSpPr>
          <p:sp>
            <p:nvSpPr>
              <p:cNvPr id="115" name="Google Shape;115;p13"/>
              <p:cNvSpPr txBox="1"/>
              <p:nvPr/>
            </p:nvSpPr>
            <p:spPr>
              <a:xfrm rot="-5400000">
                <a:off x="-1693082" y="3979075"/>
                <a:ext cx="4729800" cy="41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700">
                    <a:solidFill>
                      <a:srgbClr val="C63E42"/>
                    </a:solidFill>
                    <a:latin typeface="Alfa Slab One"/>
                    <a:ea typeface="Alfa Slab One"/>
                    <a:cs typeface="Alfa Slab One"/>
                    <a:sym typeface="Alfa Slab One"/>
                  </a:rPr>
                  <a:t>TEAM</a:t>
                </a:r>
                <a:endParaRPr sz="2700">
                  <a:solidFill>
                    <a:srgbClr val="C63E42"/>
                  </a:solidFill>
                  <a:latin typeface="Alfa Slab One"/>
                  <a:ea typeface="Alfa Slab One"/>
                  <a:cs typeface="Alfa Slab One"/>
                  <a:sym typeface="Alfa Slab One"/>
                </a:endParaRPr>
              </a:p>
            </p:txBody>
          </p:sp>
          <p:cxnSp>
            <p:nvCxnSpPr>
              <p:cNvPr id="116" name="Google Shape;116;p13"/>
              <p:cNvCxnSpPr/>
              <p:nvPr/>
            </p:nvCxnSpPr>
            <p:spPr>
              <a:xfrm rot="10800000">
                <a:off x="798568" y="2115900"/>
                <a:ext cx="0" cy="31425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42337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17" name="Google Shape;117;p13"/>
              <p:cNvSpPr txBox="1"/>
              <p:nvPr/>
            </p:nvSpPr>
            <p:spPr>
              <a:xfrm rot="-5400000">
                <a:off x="-930390" y="3521707"/>
                <a:ext cx="3150300" cy="323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100">
                  <a:solidFill>
                    <a:schemeClr val="dk1"/>
                  </a:solidFill>
                  <a:latin typeface="Alfa Slab One"/>
                  <a:ea typeface="Alfa Slab One"/>
                  <a:cs typeface="Alfa Slab One"/>
                  <a:sym typeface="Alfa Slab One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