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15120000"/>
  <p:notesSz cx="6858000" cy="9144000"/>
  <p:embeddedFontLst>
    <p:embeddedFont>
      <p:font typeface="Montserrat SemiBold"/>
      <p:regular r:id="rId8"/>
      <p:bold r:id="rId9"/>
      <p:italic r:id="rId10"/>
      <p:boldItalic r:id="rId11"/>
    </p:embeddedFont>
    <p:embeddedFont>
      <p:font typeface="Montserrat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476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0774689-E475-49BC-99D4-212D22945FF5}">
  <a:tblStyle styleId="{90774689-E475-49BC-99D4-212D22945F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476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SemiBold-boldItalic.fntdata"/><Relationship Id="rId10" Type="http://schemas.openxmlformats.org/officeDocument/2006/relationships/font" Target="fonts/MontserratSemiBold-italic.fntdata"/><Relationship Id="rId13" Type="http://schemas.openxmlformats.org/officeDocument/2006/relationships/font" Target="fonts/Montserrat-bold.fntdata"/><Relationship Id="rId12" Type="http://schemas.openxmlformats.org/officeDocument/2006/relationships/font" Target="fonts/Montserra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MontserratSemiBold-bold.fntdata"/><Relationship Id="rId15" Type="http://schemas.openxmlformats.org/officeDocument/2006/relationships/font" Target="fonts/Montserrat-boldItalic.fntdata"/><Relationship Id="rId14" Type="http://schemas.openxmlformats.org/officeDocument/2006/relationships/font" Target="fonts/Montserrat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MontserratSemiBo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762" y="685800"/>
            <a:ext cx="4848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762" y="685800"/>
            <a:ext cx="4848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15423" y="1547778"/>
            <a:ext cx="14089200" cy="42666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15409" y="5891409"/>
            <a:ext cx="14089200" cy="16476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15409" y="2299346"/>
            <a:ext cx="14089200" cy="40815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8150" lvl="0" marL="457200" algn="ctr">
              <a:spcBef>
                <a:spcPts val="0"/>
              </a:spcBef>
              <a:spcAft>
                <a:spcPts val="0"/>
              </a:spcAft>
              <a:buSzPts val="3300"/>
              <a:buChar char="●"/>
              <a:defRPr/>
            </a:lvl1pPr>
            <a:lvl2pPr indent="-387350" lvl="1" marL="9144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15409" y="4471058"/>
            <a:ext cx="14089200" cy="1749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15409" y="2395696"/>
            <a:ext cx="14089200" cy="71016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8150" lvl="0" marL="457200">
              <a:spcBef>
                <a:spcPts val="0"/>
              </a:spcBef>
              <a:spcAft>
                <a:spcPts val="0"/>
              </a:spcAft>
              <a:buSzPts val="33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15409" y="2395696"/>
            <a:ext cx="6613800" cy="71016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990583" y="2395696"/>
            <a:ext cx="6613800" cy="71016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15409" y="1154948"/>
            <a:ext cx="4643400" cy="15708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15409" y="2888617"/>
            <a:ext cx="4643400" cy="66090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10650" y="935745"/>
            <a:ext cx="10529400" cy="85035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4125" lIns="164125" spcFirstLastPara="1" rIns="164125" wrap="square" tIns="164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39016" y="2563450"/>
            <a:ext cx="6689100" cy="30813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39016" y="5826865"/>
            <a:ext cx="6689100" cy="2567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167677" y="1505164"/>
            <a:ext cx="6344400" cy="76812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438150" lvl="0" marL="457200">
              <a:spcBef>
                <a:spcPts val="0"/>
              </a:spcBef>
              <a:spcAft>
                <a:spcPts val="0"/>
              </a:spcAft>
              <a:buSzPts val="33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5409" y="2395696"/>
            <a:ext cx="14089200" cy="71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8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Char char="●"/>
              <a:defRPr sz="3300">
                <a:solidFill>
                  <a:schemeClr val="dk2"/>
                </a:solidFill>
              </a:defRPr>
            </a:lvl1pPr>
            <a:lvl2pPr indent="-3873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009576" y="9693616"/>
            <a:ext cx="9075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476212" y="98526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{90774689-E475-49BC-99D4-212D22945FF5}</a:tableStyleId>
              </a:tblPr>
              <a:tblGrid>
                <a:gridCol w="412375"/>
                <a:gridCol w="4657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  <a:gridCol w="442100"/>
              </a:tblGrid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highlight>
                            <a:srgbClr val="DEEAFC"/>
                          </a:highlight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highlight>
                          <a:srgbClr val="DEEAFC"/>
                        </a:highlight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highlight>
                            <a:srgbClr val="DEEAFC"/>
                          </a:highlight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highlight>
                          <a:srgbClr val="DEEAFC"/>
                        </a:highlight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solidFill>
                      <a:srgbClr val="DEEAFC"/>
                    </a:solidFill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/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3EDD9"/>
                    </a:solidFill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D0E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0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75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11</a:t>
                      </a:r>
                      <a:endParaRPr sz="6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2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b="1" sz="12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19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22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23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24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25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Fr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26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Sa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27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Su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EEA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28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Mo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29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Tu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30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We</a:t>
                      </a:r>
                      <a:endParaRPr sz="700">
                        <a:solidFill>
                          <a:srgbClr val="9E9E9E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11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31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700">
                          <a:solidFill>
                            <a:srgbClr val="9E9E9E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Th</a:t>
                      </a:r>
                      <a:endParaRPr sz="1100"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>
            <a:off x="476200" y="345625"/>
            <a:ext cx="57411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9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Y E A R  P L A N N E R</a:t>
            </a:r>
            <a:endParaRPr sz="2900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1964675" y="345625"/>
            <a:ext cx="2652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uk" sz="29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2 0 2 6</a:t>
            </a:r>
            <a:endParaRPr sz="2900">
              <a:solidFill>
                <a:schemeClr val="dk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 rot="-5400000">
            <a:off x="298150" y="1160925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J A N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-5400000">
            <a:off x="298150" y="1922325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F E B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 rot="-5400000">
            <a:off x="298150" y="2681350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M A R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0" name="Google Shape;60;p13"/>
          <p:cNvSpPr txBox="1"/>
          <p:nvPr/>
        </p:nvSpPr>
        <p:spPr>
          <a:xfrm rot="-5400000">
            <a:off x="298150" y="3442750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A P R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1" name="Google Shape;61;p13"/>
          <p:cNvSpPr txBox="1"/>
          <p:nvPr/>
        </p:nvSpPr>
        <p:spPr>
          <a:xfrm rot="-5400000">
            <a:off x="298150" y="4201775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M A Y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 rot="-5400000">
            <a:off x="298150" y="4963175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J U N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3" name="Google Shape;63;p13"/>
          <p:cNvSpPr txBox="1"/>
          <p:nvPr/>
        </p:nvSpPr>
        <p:spPr>
          <a:xfrm rot="-5400000">
            <a:off x="298150" y="5722200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J U L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4" name="Google Shape;64;p13"/>
          <p:cNvSpPr txBox="1"/>
          <p:nvPr/>
        </p:nvSpPr>
        <p:spPr>
          <a:xfrm rot="-5400000">
            <a:off x="298150" y="6483600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A U G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5" name="Google Shape;65;p13"/>
          <p:cNvSpPr txBox="1"/>
          <p:nvPr/>
        </p:nvSpPr>
        <p:spPr>
          <a:xfrm rot="-5400000">
            <a:off x="298150" y="7242625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S E P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6" name="Google Shape;66;p13"/>
          <p:cNvSpPr txBox="1"/>
          <p:nvPr/>
        </p:nvSpPr>
        <p:spPr>
          <a:xfrm rot="-5400000">
            <a:off x="298150" y="8004025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O C T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7" name="Google Shape;67;p13"/>
          <p:cNvSpPr txBox="1"/>
          <p:nvPr/>
        </p:nvSpPr>
        <p:spPr>
          <a:xfrm rot="-5400000">
            <a:off x="298150" y="8763050"/>
            <a:ext cx="7614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N O V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8" name="Google Shape;68;p13"/>
          <p:cNvSpPr txBox="1"/>
          <p:nvPr/>
        </p:nvSpPr>
        <p:spPr>
          <a:xfrm rot="-5400000">
            <a:off x="298750" y="9513175"/>
            <a:ext cx="760200" cy="40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500">
                <a:latin typeface="Montserrat SemiBold"/>
                <a:ea typeface="Montserrat SemiBold"/>
                <a:cs typeface="Montserrat SemiBold"/>
                <a:sym typeface="Montserrat SemiBold"/>
              </a:rPr>
              <a:t>D E C</a:t>
            </a:r>
            <a:endParaRPr sz="1500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