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692000" cx="15120000"/>
  <p:notesSz cx="6858000" cy="9144000"/>
  <p:embeddedFontLst>
    <p:embeddedFont>
      <p:font typeface="Montserrat SemiBold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476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35CBF19-61A7-4AAC-AAA3-6A547B5818FE}">
  <a:tblStyle styleId="{D35CBF19-61A7-4AAC-AAA3-6A547B5818F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76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ntserratSemiBold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762" y="685800"/>
            <a:ext cx="4848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762" y="685800"/>
            <a:ext cx="4848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515423" y="1547778"/>
            <a:ext cx="14089200" cy="42666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515409" y="5891409"/>
            <a:ext cx="14089200" cy="16476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515409" y="2299346"/>
            <a:ext cx="14089200" cy="40815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500"/>
              <a:buNone/>
              <a:defRPr sz="215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515409" y="6552657"/>
            <a:ext cx="14089200" cy="27039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438150" lvl="0" marL="457200" algn="ctr">
              <a:spcBef>
                <a:spcPts val="0"/>
              </a:spcBef>
              <a:spcAft>
                <a:spcPts val="0"/>
              </a:spcAft>
              <a:buSzPts val="3300"/>
              <a:buChar char="●"/>
              <a:defRPr/>
            </a:lvl1pPr>
            <a:lvl2pPr indent="-387350" lvl="1" marL="9144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515409" y="4471058"/>
            <a:ext cx="14089200" cy="17499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515409" y="2395696"/>
            <a:ext cx="14089200" cy="71016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438150" lvl="0" marL="457200">
              <a:spcBef>
                <a:spcPts val="0"/>
              </a:spcBef>
              <a:spcAft>
                <a:spcPts val="0"/>
              </a:spcAft>
              <a:buSzPts val="33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515409" y="2395696"/>
            <a:ext cx="6613800" cy="71016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7990583" y="2395696"/>
            <a:ext cx="6613800" cy="71016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515409" y="1154948"/>
            <a:ext cx="4643400" cy="15708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515409" y="2888617"/>
            <a:ext cx="4643400" cy="66090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810650" y="935745"/>
            <a:ext cx="10529400" cy="85035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7560000" y="-260"/>
            <a:ext cx="756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64125" lIns="164125" spcFirstLastPara="1" rIns="164125" wrap="square" tIns="1641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439016" y="2563450"/>
            <a:ext cx="6689100" cy="3081300"/>
          </a:xfrm>
          <a:prstGeom prst="rect">
            <a:avLst/>
          </a:prstGeom>
        </p:spPr>
        <p:txBody>
          <a:bodyPr anchorCtr="0" anchor="b" bIns="164125" lIns="164125" spcFirstLastPara="1" rIns="164125" wrap="square" tIns="1641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2pPr>
            <a:lvl3pPr lvl="2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3pPr>
            <a:lvl4pPr lvl="3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4pPr>
            <a:lvl5pPr lvl="4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5pPr>
            <a:lvl6pPr lvl="5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6pPr>
            <a:lvl7pPr lvl="6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7pPr>
            <a:lvl8pPr lvl="7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8pPr>
            <a:lvl9pPr lvl="8" algn="ctr">
              <a:spcBef>
                <a:spcPts val="0"/>
              </a:spcBef>
              <a:spcAft>
                <a:spcPts val="0"/>
              </a:spcAft>
              <a:buSzPts val="7500"/>
              <a:buNone/>
              <a:defRPr sz="7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439016" y="5826865"/>
            <a:ext cx="6689100" cy="2567400"/>
          </a:xfrm>
          <a:prstGeom prst="rect">
            <a:avLst/>
          </a:prstGeom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167677" y="1505164"/>
            <a:ext cx="6344400" cy="76812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indent="-438150" lvl="0" marL="457200">
              <a:spcBef>
                <a:spcPts val="0"/>
              </a:spcBef>
              <a:spcAft>
                <a:spcPts val="0"/>
              </a:spcAft>
              <a:buSzPts val="33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515409" y="8794266"/>
            <a:ext cx="9919200" cy="12579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15409" y="925091"/>
            <a:ext cx="140892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164125" lIns="164125" spcFirstLastPara="1" rIns="164125" wrap="square" tIns="1641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None/>
              <a:defRPr sz="5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15409" y="2395696"/>
            <a:ext cx="140892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64125" lIns="164125" spcFirstLastPara="1" rIns="164125" wrap="square" tIns="164125">
            <a:normAutofit/>
          </a:bodyPr>
          <a:lstStyle>
            <a:lvl1pPr indent="-438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●"/>
              <a:defRPr sz="3300">
                <a:solidFill>
                  <a:schemeClr val="dk2"/>
                </a:solidFill>
              </a:defRPr>
            </a:lvl1pPr>
            <a:lvl2pPr indent="-387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2pPr>
            <a:lvl3pPr indent="-387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3pPr>
            <a:lvl4pPr indent="-387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4pPr>
            <a:lvl5pPr indent="-387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5pPr>
            <a:lvl6pPr indent="-387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6pPr>
            <a:lvl7pPr indent="-387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7pPr>
            <a:lvl8pPr indent="-387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8pPr>
            <a:lvl9pPr indent="-387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4009576" y="9693616"/>
            <a:ext cx="9075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4125" lIns="164125" spcFirstLastPara="1" rIns="164125" wrap="square" tIns="164125">
            <a:normAutofit/>
          </a:bodyPr>
          <a:lstStyle>
            <a:lvl1pPr lvl="0" algn="r">
              <a:buNone/>
              <a:defRPr sz="1800">
                <a:solidFill>
                  <a:schemeClr val="dk2"/>
                </a:solidFill>
              </a:defRPr>
            </a:lvl1pPr>
            <a:lvl2pPr lvl="1" algn="r">
              <a:buNone/>
              <a:defRPr sz="1800">
                <a:solidFill>
                  <a:schemeClr val="dk2"/>
                </a:solidFill>
              </a:defRPr>
            </a:lvl2pPr>
            <a:lvl3pPr lvl="2" algn="r">
              <a:buNone/>
              <a:defRPr sz="1800">
                <a:solidFill>
                  <a:schemeClr val="dk2"/>
                </a:solidFill>
              </a:defRPr>
            </a:lvl3pPr>
            <a:lvl4pPr lvl="3" algn="r">
              <a:buNone/>
              <a:defRPr sz="1800">
                <a:solidFill>
                  <a:schemeClr val="dk2"/>
                </a:solidFill>
              </a:defRPr>
            </a:lvl4pPr>
            <a:lvl5pPr lvl="4" algn="r">
              <a:buNone/>
              <a:defRPr sz="1800">
                <a:solidFill>
                  <a:schemeClr val="dk2"/>
                </a:solidFill>
              </a:defRPr>
            </a:lvl5pPr>
            <a:lvl6pPr lvl="5" algn="r">
              <a:buNone/>
              <a:defRPr sz="1800">
                <a:solidFill>
                  <a:schemeClr val="dk2"/>
                </a:solidFill>
              </a:defRPr>
            </a:lvl6pPr>
            <a:lvl7pPr lvl="6" algn="r">
              <a:buNone/>
              <a:defRPr sz="1800">
                <a:solidFill>
                  <a:schemeClr val="dk2"/>
                </a:solidFill>
              </a:defRPr>
            </a:lvl7pPr>
            <a:lvl8pPr lvl="7" algn="r">
              <a:buNone/>
              <a:defRPr sz="1800">
                <a:solidFill>
                  <a:schemeClr val="dk2"/>
                </a:solidFill>
              </a:defRPr>
            </a:lvl8pPr>
            <a:lvl9pPr lvl="8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76212" y="9852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{D35CBF19-61A7-4AAC-AAA3-6A547B5818FE}</a:tableStyleId>
              </a:tblPr>
              <a:tblGrid>
                <a:gridCol w="412375"/>
                <a:gridCol w="4657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  <a:gridCol w="442100"/>
              </a:tblGrid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/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/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3EDD9"/>
                    </a:solidFill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D0E3"/>
                    </a:solidFill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0D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75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0" marB="0" marR="0" marL="0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11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6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6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b="1" sz="11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19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21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22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23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24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25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Th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26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Fr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27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Sa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28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Su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EEAF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29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Mo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Tu</a:t>
                      </a:r>
                      <a:endParaRPr sz="700">
                        <a:solidFill>
                          <a:srgbClr val="9E9E9E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11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30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uk" sz="700">
                          <a:solidFill>
                            <a:srgbClr val="9E9E9E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We</a:t>
                      </a:r>
                      <a:endParaRPr sz="1100">
                        <a:solidFill>
                          <a:schemeClr val="dk1"/>
                        </a:solidFill>
                        <a:latin typeface="Montserrat SemiBold"/>
                        <a:ea typeface="Montserrat SemiBold"/>
                        <a:cs typeface="Montserrat SemiBold"/>
                        <a:sym typeface="Montserrat SemiBold"/>
                      </a:endParaRPr>
                    </a:p>
                  </a:txBody>
                  <a:tcPr marT="36000" marB="0" marR="0" marL="36000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sp>
        <p:nvSpPr>
          <p:cNvPr id="55" name="Google Shape;55;p13"/>
          <p:cNvSpPr txBox="1"/>
          <p:nvPr/>
        </p:nvSpPr>
        <p:spPr>
          <a:xfrm>
            <a:off x="476200" y="345625"/>
            <a:ext cx="5741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Y E A R  P L A N N E R</a:t>
            </a:r>
            <a:endParaRPr sz="29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1964675" y="345625"/>
            <a:ext cx="2652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uk" sz="29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2 0 2 5</a:t>
            </a:r>
            <a:endParaRPr sz="2900">
              <a:solidFill>
                <a:schemeClr val="dk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 rot="-5400000">
            <a:off x="298150" y="1160925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J A N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 rot="-5400000">
            <a:off x="298150" y="1922325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F E B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 rot="-5400000">
            <a:off x="298150" y="2681350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M A R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0" name="Google Shape;60;p13"/>
          <p:cNvSpPr txBox="1"/>
          <p:nvPr/>
        </p:nvSpPr>
        <p:spPr>
          <a:xfrm rot="-5400000">
            <a:off x="298150" y="3442750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A P R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1" name="Google Shape;61;p13"/>
          <p:cNvSpPr txBox="1"/>
          <p:nvPr/>
        </p:nvSpPr>
        <p:spPr>
          <a:xfrm rot="-5400000">
            <a:off x="298150" y="4201775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M A Y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2" name="Google Shape;62;p13"/>
          <p:cNvSpPr txBox="1"/>
          <p:nvPr/>
        </p:nvSpPr>
        <p:spPr>
          <a:xfrm rot="-5400000">
            <a:off x="298150" y="4963175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J U N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3" name="Google Shape;63;p13"/>
          <p:cNvSpPr txBox="1"/>
          <p:nvPr/>
        </p:nvSpPr>
        <p:spPr>
          <a:xfrm rot="-5400000">
            <a:off x="298150" y="5722200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J U L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4" name="Google Shape;64;p13"/>
          <p:cNvSpPr txBox="1"/>
          <p:nvPr/>
        </p:nvSpPr>
        <p:spPr>
          <a:xfrm rot="-5400000">
            <a:off x="298150" y="6483600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A U G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" name="Google Shape;65;p13"/>
          <p:cNvSpPr txBox="1"/>
          <p:nvPr/>
        </p:nvSpPr>
        <p:spPr>
          <a:xfrm rot="-5400000">
            <a:off x="298150" y="7242625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S E P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6" name="Google Shape;66;p13"/>
          <p:cNvSpPr txBox="1"/>
          <p:nvPr/>
        </p:nvSpPr>
        <p:spPr>
          <a:xfrm rot="-5400000">
            <a:off x="298150" y="8004025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O C T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7" name="Google Shape;67;p13"/>
          <p:cNvSpPr txBox="1"/>
          <p:nvPr/>
        </p:nvSpPr>
        <p:spPr>
          <a:xfrm rot="-5400000">
            <a:off x="298150" y="8763050"/>
            <a:ext cx="7614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N O V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8" name="Google Shape;68;p13"/>
          <p:cNvSpPr txBox="1"/>
          <p:nvPr/>
        </p:nvSpPr>
        <p:spPr>
          <a:xfrm rot="-5400000">
            <a:off x="298750" y="9513175"/>
            <a:ext cx="7602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500">
                <a:latin typeface="Montserrat SemiBold"/>
                <a:ea typeface="Montserrat SemiBold"/>
                <a:cs typeface="Montserrat SemiBold"/>
                <a:sym typeface="Montserrat SemiBold"/>
              </a:rPr>
              <a:t>D E C</a:t>
            </a:r>
            <a:endParaRPr sz="1500"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