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Alfa Slab 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faSlab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5000"/>
          </a:blip>
          <a:srcRect b="3815" l="1009" r="1009" t="3806"/>
          <a:stretch/>
        </p:blipFill>
        <p:spPr>
          <a:xfrm>
            <a:off x="0" y="0"/>
            <a:ext cx="10691999" cy="756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2537181" y="432789"/>
            <a:ext cx="6810625" cy="415500"/>
            <a:chOff x="3195050" y="94955"/>
            <a:chExt cx="6810625" cy="4155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3195050" y="94955"/>
              <a:ext cx="47298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700">
                  <a:solidFill>
                    <a:srgbClr val="423374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TEAM</a:t>
              </a:r>
              <a:endParaRPr sz="2700">
                <a:solidFill>
                  <a:srgbClr val="423374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4488375" y="429455"/>
              <a:ext cx="5517300" cy="0"/>
            </a:xfrm>
            <a:prstGeom prst="straightConnector1">
              <a:avLst/>
            </a:prstGeom>
            <a:noFill/>
            <a:ln cap="flat" cmpd="sng" w="19050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" name="Google Shape;58;p13"/>
            <p:cNvSpPr txBox="1"/>
            <p:nvPr/>
          </p:nvSpPr>
          <p:spPr>
            <a:xfrm>
              <a:off x="4488365" y="114116"/>
              <a:ext cx="5517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411588" y="1745725"/>
            <a:ext cx="415500" cy="4729800"/>
            <a:chOff x="464068" y="1821925"/>
            <a:chExt cx="415500" cy="4729800"/>
          </a:xfrm>
        </p:grpSpPr>
        <p:sp>
          <p:nvSpPr>
            <p:cNvPr id="60" name="Google Shape;60;p13"/>
            <p:cNvSpPr txBox="1"/>
            <p:nvPr/>
          </p:nvSpPr>
          <p:spPr>
            <a:xfrm rot="-5400000">
              <a:off x="-1693082" y="3979075"/>
              <a:ext cx="47298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700">
                  <a:solidFill>
                    <a:srgbClr val="C63E42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TEAM</a:t>
              </a:r>
              <a:endParaRPr sz="2700">
                <a:solidFill>
                  <a:srgbClr val="C63E42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 rot="10800000">
              <a:off x="798568" y="2115900"/>
              <a:ext cx="0" cy="3142500"/>
            </a:xfrm>
            <a:prstGeom prst="straightConnector1">
              <a:avLst/>
            </a:prstGeom>
            <a:noFill/>
            <a:ln cap="flat" cmpd="sng" w="19050">
              <a:solidFill>
                <a:srgbClr val="43434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 rot="-5400000">
              <a:off x="-930390" y="3521707"/>
              <a:ext cx="3150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903781" y="919109"/>
            <a:ext cx="9271835" cy="6055702"/>
            <a:chOff x="1056181" y="995309"/>
            <a:chExt cx="9271835" cy="6055702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1056181" y="995309"/>
              <a:ext cx="842700" cy="5505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1056228" y="1545867"/>
              <a:ext cx="842875" cy="5505144"/>
              <a:chOff x="792325" y="1358825"/>
              <a:chExt cx="946200" cy="61800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792325" y="1358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792325" y="1976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792325" y="2594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792325" y="3212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792325" y="3830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792325" y="4448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792325" y="5066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792325" y="5684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792325" y="6302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792325" y="6920825"/>
                <a:ext cx="946200" cy="618000"/>
              </a:xfrm>
              <a:prstGeom prst="rect">
                <a:avLst/>
              </a:prstGeom>
              <a:solidFill>
                <a:srgbClr val="CCCCCC"/>
              </a:solidFill>
              <a:ln cap="flat" cmpd="sng" w="19050">
                <a:solidFill>
                  <a:srgbClr val="43434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100">
                  <a:solidFill>
                    <a:srgbClr val="595959"/>
                  </a:solidFill>
                </a:endParaRPr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1899103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2741978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3584853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427728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270603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6113478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6956353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7799228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8642103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9484978" y="995352"/>
              <a:ext cx="842875" cy="550514"/>
            </a:xfrm>
            <a:prstGeom prst="rect">
              <a:avLst/>
            </a:prstGeom>
            <a:solidFill>
              <a:srgbClr val="D9D9D9"/>
            </a:solidFill>
            <a:ln cap="flat" cmpd="sng" w="1905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100">
                <a:solidFill>
                  <a:srgbClr val="595959"/>
                </a:solidFill>
              </a:endParaRPr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1899103" y="1545877"/>
              <a:ext cx="8428913" cy="5505000"/>
              <a:chOff x="1899103" y="1545877"/>
              <a:chExt cx="8428913" cy="5505000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1899103" y="1545877"/>
                <a:ext cx="8428913" cy="550500"/>
                <a:chOff x="1899103" y="1545877"/>
                <a:chExt cx="8428913" cy="550500"/>
              </a:xfrm>
            </p:grpSpPr>
            <p:grpSp>
              <p:nvGrpSpPr>
                <p:cNvPr id="88" name="Google Shape;88;p13"/>
                <p:cNvGrpSpPr/>
                <p:nvPr/>
              </p:nvGrpSpPr>
              <p:grpSpPr>
                <a:xfrm>
                  <a:off x="1899103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89" name="Google Shape;8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90" name="Google Shape;9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91" name="Google Shape;91;p13"/>
                <p:cNvGrpSpPr/>
                <p:nvPr/>
              </p:nvGrpSpPr>
              <p:grpSpPr>
                <a:xfrm>
                  <a:off x="27419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92" name="Google Shape;9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93" name="Google Shape;9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94" name="Google Shape;94;p13"/>
                <p:cNvGrpSpPr/>
                <p:nvPr/>
              </p:nvGrpSpPr>
              <p:grpSpPr>
                <a:xfrm>
                  <a:off x="35848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95" name="Google Shape;9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96" name="Google Shape;9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97" name="Google Shape;97;p13"/>
                <p:cNvGrpSpPr/>
                <p:nvPr/>
              </p:nvGrpSpPr>
              <p:grpSpPr>
                <a:xfrm>
                  <a:off x="4427628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98" name="Google Shape;9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99" name="Google Shape;9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00" name="Google Shape;100;p13"/>
                <p:cNvGrpSpPr/>
                <p:nvPr/>
              </p:nvGrpSpPr>
              <p:grpSpPr>
                <a:xfrm>
                  <a:off x="527056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01" name="Google Shape;10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02" name="Google Shape;10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03" name="Google Shape;103;p13"/>
                <p:cNvGrpSpPr/>
                <p:nvPr/>
              </p:nvGrpSpPr>
              <p:grpSpPr>
                <a:xfrm>
                  <a:off x="6113378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04" name="Google Shape;10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05" name="Google Shape;10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06" name="Google Shape;106;p13"/>
                <p:cNvGrpSpPr/>
                <p:nvPr/>
              </p:nvGrpSpPr>
              <p:grpSpPr>
                <a:xfrm>
                  <a:off x="6956291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07" name="Google Shape;10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08" name="Google Shape;10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09" name="Google Shape;109;p13"/>
                <p:cNvGrpSpPr/>
                <p:nvPr/>
              </p:nvGrpSpPr>
              <p:grpSpPr>
                <a:xfrm>
                  <a:off x="7799203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10" name="Google Shape;11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11" name="Google Shape;11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12" name="Google Shape;112;p13"/>
                <p:cNvGrpSpPr/>
                <p:nvPr/>
              </p:nvGrpSpPr>
              <p:grpSpPr>
                <a:xfrm>
                  <a:off x="86421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13" name="Google Shape;11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14" name="Google Shape;11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15" name="Google Shape;115;p13"/>
                <p:cNvGrpSpPr/>
                <p:nvPr/>
              </p:nvGrpSpPr>
              <p:grpSpPr>
                <a:xfrm>
                  <a:off x="94850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16" name="Google Shape;11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17" name="Google Shape;11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118" name="Google Shape;118;p13"/>
              <p:cNvGrpSpPr/>
              <p:nvPr/>
            </p:nvGrpSpPr>
            <p:grpSpPr>
              <a:xfrm>
                <a:off x="1899103" y="2096377"/>
                <a:ext cx="8428913" cy="550500"/>
                <a:chOff x="1899103" y="2096377"/>
                <a:chExt cx="8428913" cy="550500"/>
              </a:xfrm>
            </p:grpSpPr>
            <p:grpSp>
              <p:nvGrpSpPr>
                <p:cNvPr id="119" name="Google Shape;119;p13"/>
                <p:cNvGrpSpPr/>
                <p:nvPr/>
              </p:nvGrpSpPr>
              <p:grpSpPr>
                <a:xfrm>
                  <a:off x="1899103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20" name="Google Shape;12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21" name="Google Shape;12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22" name="Google Shape;122;p13"/>
                <p:cNvGrpSpPr/>
                <p:nvPr/>
              </p:nvGrpSpPr>
              <p:grpSpPr>
                <a:xfrm>
                  <a:off x="27419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23" name="Google Shape;12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24" name="Google Shape;12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25" name="Google Shape;125;p13"/>
                <p:cNvGrpSpPr/>
                <p:nvPr/>
              </p:nvGrpSpPr>
              <p:grpSpPr>
                <a:xfrm>
                  <a:off x="35848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26" name="Google Shape;12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27" name="Google Shape;12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28" name="Google Shape;128;p13"/>
                <p:cNvGrpSpPr/>
                <p:nvPr/>
              </p:nvGrpSpPr>
              <p:grpSpPr>
                <a:xfrm>
                  <a:off x="4427628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29" name="Google Shape;12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30" name="Google Shape;13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31" name="Google Shape;131;p13"/>
                <p:cNvGrpSpPr/>
                <p:nvPr/>
              </p:nvGrpSpPr>
              <p:grpSpPr>
                <a:xfrm>
                  <a:off x="527056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32" name="Google Shape;13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33" name="Google Shape;13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34" name="Google Shape;134;p13"/>
                <p:cNvGrpSpPr/>
                <p:nvPr/>
              </p:nvGrpSpPr>
              <p:grpSpPr>
                <a:xfrm>
                  <a:off x="6113378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35" name="Google Shape;13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36" name="Google Shape;13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37" name="Google Shape;137;p13"/>
                <p:cNvGrpSpPr/>
                <p:nvPr/>
              </p:nvGrpSpPr>
              <p:grpSpPr>
                <a:xfrm>
                  <a:off x="6956291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38" name="Google Shape;13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39" name="Google Shape;13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40" name="Google Shape;140;p13"/>
                <p:cNvGrpSpPr/>
                <p:nvPr/>
              </p:nvGrpSpPr>
              <p:grpSpPr>
                <a:xfrm>
                  <a:off x="7799203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41" name="Google Shape;14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42" name="Google Shape;14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43" name="Google Shape;143;p13"/>
                <p:cNvGrpSpPr/>
                <p:nvPr/>
              </p:nvGrpSpPr>
              <p:grpSpPr>
                <a:xfrm>
                  <a:off x="86421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44" name="Google Shape;14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45" name="Google Shape;14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46" name="Google Shape;146;p13"/>
                <p:cNvGrpSpPr/>
                <p:nvPr/>
              </p:nvGrpSpPr>
              <p:grpSpPr>
                <a:xfrm>
                  <a:off x="94850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47" name="Google Shape;14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48" name="Google Shape;14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149" name="Google Shape;149;p13"/>
              <p:cNvGrpSpPr/>
              <p:nvPr/>
            </p:nvGrpSpPr>
            <p:grpSpPr>
              <a:xfrm>
                <a:off x="1899103" y="2646877"/>
                <a:ext cx="8428913" cy="550500"/>
                <a:chOff x="1899103" y="2646877"/>
                <a:chExt cx="8428913" cy="550500"/>
              </a:xfrm>
            </p:grpSpPr>
            <p:grpSp>
              <p:nvGrpSpPr>
                <p:cNvPr id="150" name="Google Shape;150;p13"/>
                <p:cNvGrpSpPr/>
                <p:nvPr/>
              </p:nvGrpSpPr>
              <p:grpSpPr>
                <a:xfrm>
                  <a:off x="18991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51" name="Google Shape;15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52" name="Google Shape;15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53" name="Google Shape;153;p13"/>
                <p:cNvGrpSpPr/>
                <p:nvPr/>
              </p:nvGrpSpPr>
              <p:grpSpPr>
                <a:xfrm>
                  <a:off x="27419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54" name="Google Shape;15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55" name="Google Shape;15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56" name="Google Shape;156;p13"/>
                <p:cNvGrpSpPr/>
                <p:nvPr/>
              </p:nvGrpSpPr>
              <p:grpSpPr>
                <a:xfrm>
                  <a:off x="35848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57" name="Google Shape;15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58" name="Google Shape;15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59" name="Google Shape;159;p13"/>
                <p:cNvGrpSpPr/>
                <p:nvPr/>
              </p:nvGrpSpPr>
              <p:grpSpPr>
                <a:xfrm>
                  <a:off x="442762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60" name="Google Shape;16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61" name="Google Shape;16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62" name="Google Shape;162;p13"/>
                <p:cNvGrpSpPr/>
                <p:nvPr/>
              </p:nvGrpSpPr>
              <p:grpSpPr>
                <a:xfrm>
                  <a:off x="527056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63" name="Google Shape;16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64" name="Google Shape;16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65" name="Google Shape;165;p13"/>
                <p:cNvGrpSpPr/>
                <p:nvPr/>
              </p:nvGrpSpPr>
              <p:grpSpPr>
                <a:xfrm>
                  <a:off x="611337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66" name="Google Shape;16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67" name="Google Shape;16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68" name="Google Shape;168;p13"/>
                <p:cNvGrpSpPr/>
                <p:nvPr/>
              </p:nvGrpSpPr>
              <p:grpSpPr>
                <a:xfrm>
                  <a:off x="6956291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69" name="Google Shape;16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70" name="Google Shape;17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71" name="Google Shape;171;p13"/>
                <p:cNvGrpSpPr/>
                <p:nvPr/>
              </p:nvGrpSpPr>
              <p:grpSpPr>
                <a:xfrm>
                  <a:off x="77992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72" name="Google Shape;17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73" name="Google Shape;17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74" name="Google Shape;174;p13"/>
                <p:cNvGrpSpPr/>
                <p:nvPr/>
              </p:nvGrpSpPr>
              <p:grpSpPr>
                <a:xfrm>
                  <a:off x="86421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75" name="Google Shape;17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76" name="Google Shape;17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77" name="Google Shape;177;p13"/>
                <p:cNvGrpSpPr/>
                <p:nvPr/>
              </p:nvGrpSpPr>
              <p:grpSpPr>
                <a:xfrm>
                  <a:off x="94850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78" name="Google Shape;17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79" name="Google Shape;17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180" name="Google Shape;180;p13"/>
              <p:cNvGrpSpPr/>
              <p:nvPr/>
            </p:nvGrpSpPr>
            <p:grpSpPr>
              <a:xfrm>
                <a:off x="1899103" y="3197377"/>
                <a:ext cx="8428913" cy="550500"/>
                <a:chOff x="1899103" y="3197377"/>
                <a:chExt cx="8428913" cy="550500"/>
              </a:xfrm>
            </p:grpSpPr>
            <p:grpSp>
              <p:nvGrpSpPr>
                <p:cNvPr id="181" name="Google Shape;181;p13"/>
                <p:cNvGrpSpPr/>
                <p:nvPr/>
              </p:nvGrpSpPr>
              <p:grpSpPr>
                <a:xfrm>
                  <a:off x="18991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82" name="Google Shape;18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83" name="Google Shape;18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84" name="Google Shape;184;p13"/>
                <p:cNvGrpSpPr/>
                <p:nvPr/>
              </p:nvGrpSpPr>
              <p:grpSpPr>
                <a:xfrm>
                  <a:off x="27419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85" name="Google Shape;18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86" name="Google Shape;18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87" name="Google Shape;187;p13"/>
                <p:cNvGrpSpPr/>
                <p:nvPr/>
              </p:nvGrpSpPr>
              <p:grpSpPr>
                <a:xfrm>
                  <a:off x="35848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88" name="Google Shape;18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89" name="Google Shape;18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90" name="Google Shape;190;p13"/>
                <p:cNvGrpSpPr/>
                <p:nvPr/>
              </p:nvGrpSpPr>
              <p:grpSpPr>
                <a:xfrm>
                  <a:off x="442762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91" name="Google Shape;19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92" name="Google Shape;19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93" name="Google Shape;193;p13"/>
                <p:cNvGrpSpPr/>
                <p:nvPr/>
              </p:nvGrpSpPr>
              <p:grpSpPr>
                <a:xfrm>
                  <a:off x="527056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94" name="Google Shape;19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95" name="Google Shape;19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96" name="Google Shape;196;p13"/>
                <p:cNvGrpSpPr/>
                <p:nvPr/>
              </p:nvGrpSpPr>
              <p:grpSpPr>
                <a:xfrm>
                  <a:off x="611337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197" name="Google Shape;19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198" name="Google Shape;19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199" name="Google Shape;199;p13"/>
                <p:cNvGrpSpPr/>
                <p:nvPr/>
              </p:nvGrpSpPr>
              <p:grpSpPr>
                <a:xfrm>
                  <a:off x="6956291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00" name="Google Shape;20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01" name="Google Shape;20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02" name="Google Shape;202;p13"/>
                <p:cNvGrpSpPr/>
                <p:nvPr/>
              </p:nvGrpSpPr>
              <p:grpSpPr>
                <a:xfrm>
                  <a:off x="77992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03" name="Google Shape;20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04" name="Google Shape;20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05" name="Google Shape;205;p13"/>
                <p:cNvGrpSpPr/>
                <p:nvPr/>
              </p:nvGrpSpPr>
              <p:grpSpPr>
                <a:xfrm>
                  <a:off x="86421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06" name="Google Shape;20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07" name="Google Shape;20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08" name="Google Shape;208;p13"/>
                <p:cNvGrpSpPr/>
                <p:nvPr/>
              </p:nvGrpSpPr>
              <p:grpSpPr>
                <a:xfrm>
                  <a:off x="94850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09" name="Google Shape;20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10" name="Google Shape;21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211" name="Google Shape;211;p13"/>
              <p:cNvGrpSpPr/>
              <p:nvPr/>
            </p:nvGrpSpPr>
            <p:grpSpPr>
              <a:xfrm>
                <a:off x="1899103" y="3747877"/>
                <a:ext cx="8428913" cy="550500"/>
                <a:chOff x="1899103" y="1545877"/>
                <a:chExt cx="8428913" cy="550500"/>
              </a:xfrm>
            </p:grpSpPr>
            <p:grpSp>
              <p:nvGrpSpPr>
                <p:cNvPr id="212" name="Google Shape;212;p13"/>
                <p:cNvGrpSpPr/>
                <p:nvPr/>
              </p:nvGrpSpPr>
              <p:grpSpPr>
                <a:xfrm>
                  <a:off x="1899103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13" name="Google Shape;21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14" name="Google Shape;21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15" name="Google Shape;215;p13"/>
                <p:cNvGrpSpPr/>
                <p:nvPr/>
              </p:nvGrpSpPr>
              <p:grpSpPr>
                <a:xfrm>
                  <a:off x="27419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16" name="Google Shape;21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17" name="Google Shape;21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18" name="Google Shape;218;p13"/>
                <p:cNvGrpSpPr/>
                <p:nvPr/>
              </p:nvGrpSpPr>
              <p:grpSpPr>
                <a:xfrm>
                  <a:off x="35848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19" name="Google Shape;21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20" name="Google Shape;22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21" name="Google Shape;221;p13"/>
                <p:cNvGrpSpPr/>
                <p:nvPr/>
              </p:nvGrpSpPr>
              <p:grpSpPr>
                <a:xfrm>
                  <a:off x="4427628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22" name="Google Shape;22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23" name="Google Shape;22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24" name="Google Shape;224;p13"/>
                <p:cNvGrpSpPr/>
                <p:nvPr/>
              </p:nvGrpSpPr>
              <p:grpSpPr>
                <a:xfrm>
                  <a:off x="527056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25" name="Google Shape;22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26" name="Google Shape;22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27" name="Google Shape;227;p13"/>
                <p:cNvGrpSpPr/>
                <p:nvPr/>
              </p:nvGrpSpPr>
              <p:grpSpPr>
                <a:xfrm>
                  <a:off x="6113378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28" name="Google Shape;22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29" name="Google Shape;22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30" name="Google Shape;230;p13"/>
                <p:cNvGrpSpPr/>
                <p:nvPr/>
              </p:nvGrpSpPr>
              <p:grpSpPr>
                <a:xfrm>
                  <a:off x="6956291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31" name="Google Shape;23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32" name="Google Shape;23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33" name="Google Shape;233;p13"/>
                <p:cNvGrpSpPr/>
                <p:nvPr/>
              </p:nvGrpSpPr>
              <p:grpSpPr>
                <a:xfrm>
                  <a:off x="7799203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34" name="Google Shape;23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35" name="Google Shape;23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36" name="Google Shape;236;p13"/>
                <p:cNvGrpSpPr/>
                <p:nvPr/>
              </p:nvGrpSpPr>
              <p:grpSpPr>
                <a:xfrm>
                  <a:off x="86421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37" name="Google Shape;23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38" name="Google Shape;23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39" name="Google Shape;239;p13"/>
                <p:cNvGrpSpPr/>
                <p:nvPr/>
              </p:nvGrpSpPr>
              <p:grpSpPr>
                <a:xfrm>
                  <a:off x="9485016" y="1545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40" name="Google Shape;24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41" name="Google Shape;24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242" name="Google Shape;242;p13"/>
              <p:cNvGrpSpPr/>
              <p:nvPr/>
            </p:nvGrpSpPr>
            <p:grpSpPr>
              <a:xfrm>
                <a:off x="1899103" y="4298377"/>
                <a:ext cx="8428913" cy="550500"/>
                <a:chOff x="1899103" y="2096377"/>
                <a:chExt cx="8428913" cy="550500"/>
              </a:xfrm>
            </p:grpSpPr>
            <p:grpSp>
              <p:nvGrpSpPr>
                <p:cNvPr id="243" name="Google Shape;243;p13"/>
                <p:cNvGrpSpPr/>
                <p:nvPr/>
              </p:nvGrpSpPr>
              <p:grpSpPr>
                <a:xfrm>
                  <a:off x="1899103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44" name="Google Shape;24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45" name="Google Shape;24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46" name="Google Shape;246;p13"/>
                <p:cNvGrpSpPr/>
                <p:nvPr/>
              </p:nvGrpSpPr>
              <p:grpSpPr>
                <a:xfrm>
                  <a:off x="27419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47" name="Google Shape;24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48" name="Google Shape;24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49" name="Google Shape;249;p13"/>
                <p:cNvGrpSpPr/>
                <p:nvPr/>
              </p:nvGrpSpPr>
              <p:grpSpPr>
                <a:xfrm>
                  <a:off x="35848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50" name="Google Shape;25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51" name="Google Shape;25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52" name="Google Shape;252;p13"/>
                <p:cNvGrpSpPr/>
                <p:nvPr/>
              </p:nvGrpSpPr>
              <p:grpSpPr>
                <a:xfrm>
                  <a:off x="4427628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53" name="Google Shape;25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54" name="Google Shape;25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55" name="Google Shape;255;p13"/>
                <p:cNvGrpSpPr/>
                <p:nvPr/>
              </p:nvGrpSpPr>
              <p:grpSpPr>
                <a:xfrm>
                  <a:off x="527056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56" name="Google Shape;25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57" name="Google Shape;25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58" name="Google Shape;258;p13"/>
                <p:cNvGrpSpPr/>
                <p:nvPr/>
              </p:nvGrpSpPr>
              <p:grpSpPr>
                <a:xfrm>
                  <a:off x="6113378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59" name="Google Shape;25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60" name="Google Shape;26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61" name="Google Shape;261;p13"/>
                <p:cNvGrpSpPr/>
                <p:nvPr/>
              </p:nvGrpSpPr>
              <p:grpSpPr>
                <a:xfrm>
                  <a:off x="6956291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62" name="Google Shape;26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63" name="Google Shape;26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64" name="Google Shape;264;p13"/>
                <p:cNvGrpSpPr/>
                <p:nvPr/>
              </p:nvGrpSpPr>
              <p:grpSpPr>
                <a:xfrm>
                  <a:off x="7799203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65" name="Google Shape;26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66" name="Google Shape;26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67" name="Google Shape;267;p13"/>
                <p:cNvGrpSpPr/>
                <p:nvPr/>
              </p:nvGrpSpPr>
              <p:grpSpPr>
                <a:xfrm>
                  <a:off x="86421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68" name="Google Shape;26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69" name="Google Shape;26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70" name="Google Shape;270;p13"/>
                <p:cNvGrpSpPr/>
                <p:nvPr/>
              </p:nvGrpSpPr>
              <p:grpSpPr>
                <a:xfrm>
                  <a:off x="9485016" y="2096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71" name="Google Shape;27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72" name="Google Shape;27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273" name="Google Shape;273;p13"/>
              <p:cNvGrpSpPr/>
              <p:nvPr/>
            </p:nvGrpSpPr>
            <p:grpSpPr>
              <a:xfrm>
                <a:off x="1899103" y="4848877"/>
                <a:ext cx="8428913" cy="550500"/>
                <a:chOff x="1899103" y="2646877"/>
                <a:chExt cx="8428913" cy="550500"/>
              </a:xfrm>
            </p:grpSpPr>
            <p:grpSp>
              <p:nvGrpSpPr>
                <p:cNvPr id="274" name="Google Shape;274;p13"/>
                <p:cNvGrpSpPr/>
                <p:nvPr/>
              </p:nvGrpSpPr>
              <p:grpSpPr>
                <a:xfrm>
                  <a:off x="18991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75" name="Google Shape;27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76" name="Google Shape;27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77" name="Google Shape;277;p13"/>
                <p:cNvGrpSpPr/>
                <p:nvPr/>
              </p:nvGrpSpPr>
              <p:grpSpPr>
                <a:xfrm>
                  <a:off x="27419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78" name="Google Shape;27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79" name="Google Shape;27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80" name="Google Shape;280;p13"/>
                <p:cNvGrpSpPr/>
                <p:nvPr/>
              </p:nvGrpSpPr>
              <p:grpSpPr>
                <a:xfrm>
                  <a:off x="35848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81" name="Google Shape;28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82" name="Google Shape;28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83" name="Google Shape;283;p13"/>
                <p:cNvGrpSpPr/>
                <p:nvPr/>
              </p:nvGrpSpPr>
              <p:grpSpPr>
                <a:xfrm>
                  <a:off x="442762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84" name="Google Shape;28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85" name="Google Shape;28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86" name="Google Shape;286;p13"/>
                <p:cNvGrpSpPr/>
                <p:nvPr/>
              </p:nvGrpSpPr>
              <p:grpSpPr>
                <a:xfrm>
                  <a:off x="527056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87" name="Google Shape;28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88" name="Google Shape;28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89" name="Google Shape;289;p13"/>
                <p:cNvGrpSpPr/>
                <p:nvPr/>
              </p:nvGrpSpPr>
              <p:grpSpPr>
                <a:xfrm>
                  <a:off x="611337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90" name="Google Shape;29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91" name="Google Shape;29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92" name="Google Shape;292;p13"/>
                <p:cNvGrpSpPr/>
                <p:nvPr/>
              </p:nvGrpSpPr>
              <p:grpSpPr>
                <a:xfrm>
                  <a:off x="6956291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93" name="Google Shape;29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94" name="Google Shape;29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95" name="Google Shape;295;p13"/>
                <p:cNvGrpSpPr/>
                <p:nvPr/>
              </p:nvGrpSpPr>
              <p:grpSpPr>
                <a:xfrm>
                  <a:off x="77992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96" name="Google Shape;29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297" name="Google Shape;29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298" name="Google Shape;298;p13"/>
                <p:cNvGrpSpPr/>
                <p:nvPr/>
              </p:nvGrpSpPr>
              <p:grpSpPr>
                <a:xfrm>
                  <a:off x="86421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299" name="Google Shape;29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00" name="Google Shape;30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01" name="Google Shape;301;p13"/>
                <p:cNvGrpSpPr/>
                <p:nvPr/>
              </p:nvGrpSpPr>
              <p:grpSpPr>
                <a:xfrm>
                  <a:off x="94850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02" name="Google Shape;30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03" name="Google Shape;30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304" name="Google Shape;304;p13"/>
              <p:cNvGrpSpPr/>
              <p:nvPr/>
            </p:nvGrpSpPr>
            <p:grpSpPr>
              <a:xfrm>
                <a:off x="1899103" y="5399377"/>
                <a:ext cx="8428913" cy="550500"/>
                <a:chOff x="1899103" y="3197377"/>
                <a:chExt cx="8428913" cy="550500"/>
              </a:xfrm>
            </p:grpSpPr>
            <p:grpSp>
              <p:nvGrpSpPr>
                <p:cNvPr id="305" name="Google Shape;305;p13"/>
                <p:cNvGrpSpPr/>
                <p:nvPr/>
              </p:nvGrpSpPr>
              <p:grpSpPr>
                <a:xfrm>
                  <a:off x="18991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06" name="Google Shape;30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07" name="Google Shape;30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08" name="Google Shape;308;p13"/>
                <p:cNvGrpSpPr/>
                <p:nvPr/>
              </p:nvGrpSpPr>
              <p:grpSpPr>
                <a:xfrm>
                  <a:off x="27419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09" name="Google Shape;30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10" name="Google Shape;31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11" name="Google Shape;311;p13"/>
                <p:cNvGrpSpPr/>
                <p:nvPr/>
              </p:nvGrpSpPr>
              <p:grpSpPr>
                <a:xfrm>
                  <a:off x="35848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12" name="Google Shape;31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13" name="Google Shape;31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14" name="Google Shape;314;p13"/>
                <p:cNvGrpSpPr/>
                <p:nvPr/>
              </p:nvGrpSpPr>
              <p:grpSpPr>
                <a:xfrm>
                  <a:off x="442762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15" name="Google Shape;31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16" name="Google Shape;31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17" name="Google Shape;317;p13"/>
                <p:cNvGrpSpPr/>
                <p:nvPr/>
              </p:nvGrpSpPr>
              <p:grpSpPr>
                <a:xfrm>
                  <a:off x="527056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18" name="Google Shape;31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19" name="Google Shape;31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20" name="Google Shape;320;p13"/>
                <p:cNvGrpSpPr/>
                <p:nvPr/>
              </p:nvGrpSpPr>
              <p:grpSpPr>
                <a:xfrm>
                  <a:off x="611337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21" name="Google Shape;32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22" name="Google Shape;32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23" name="Google Shape;323;p13"/>
                <p:cNvGrpSpPr/>
                <p:nvPr/>
              </p:nvGrpSpPr>
              <p:grpSpPr>
                <a:xfrm>
                  <a:off x="6956291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24" name="Google Shape;32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25" name="Google Shape;32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26" name="Google Shape;326;p13"/>
                <p:cNvGrpSpPr/>
                <p:nvPr/>
              </p:nvGrpSpPr>
              <p:grpSpPr>
                <a:xfrm>
                  <a:off x="77992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27" name="Google Shape;32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28" name="Google Shape;32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29" name="Google Shape;329;p13"/>
                <p:cNvGrpSpPr/>
                <p:nvPr/>
              </p:nvGrpSpPr>
              <p:grpSpPr>
                <a:xfrm>
                  <a:off x="86421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30" name="Google Shape;33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31" name="Google Shape;33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32" name="Google Shape;332;p13"/>
                <p:cNvGrpSpPr/>
                <p:nvPr/>
              </p:nvGrpSpPr>
              <p:grpSpPr>
                <a:xfrm>
                  <a:off x="94850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33" name="Google Shape;33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34" name="Google Shape;33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335" name="Google Shape;335;p13"/>
              <p:cNvGrpSpPr/>
              <p:nvPr/>
            </p:nvGrpSpPr>
            <p:grpSpPr>
              <a:xfrm>
                <a:off x="1899103" y="5949877"/>
                <a:ext cx="8428913" cy="550500"/>
                <a:chOff x="1899103" y="2646877"/>
                <a:chExt cx="8428913" cy="550500"/>
              </a:xfrm>
            </p:grpSpPr>
            <p:grpSp>
              <p:nvGrpSpPr>
                <p:cNvPr id="336" name="Google Shape;336;p13"/>
                <p:cNvGrpSpPr/>
                <p:nvPr/>
              </p:nvGrpSpPr>
              <p:grpSpPr>
                <a:xfrm>
                  <a:off x="18991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37" name="Google Shape;33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38" name="Google Shape;33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39" name="Google Shape;339;p13"/>
                <p:cNvGrpSpPr/>
                <p:nvPr/>
              </p:nvGrpSpPr>
              <p:grpSpPr>
                <a:xfrm>
                  <a:off x="27419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40" name="Google Shape;34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41" name="Google Shape;34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42" name="Google Shape;342;p13"/>
                <p:cNvGrpSpPr/>
                <p:nvPr/>
              </p:nvGrpSpPr>
              <p:grpSpPr>
                <a:xfrm>
                  <a:off x="35848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43" name="Google Shape;34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44" name="Google Shape;34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45" name="Google Shape;345;p13"/>
                <p:cNvGrpSpPr/>
                <p:nvPr/>
              </p:nvGrpSpPr>
              <p:grpSpPr>
                <a:xfrm>
                  <a:off x="442762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46" name="Google Shape;34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47" name="Google Shape;34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48" name="Google Shape;348;p13"/>
                <p:cNvGrpSpPr/>
                <p:nvPr/>
              </p:nvGrpSpPr>
              <p:grpSpPr>
                <a:xfrm>
                  <a:off x="527056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49" name="Google Shape;34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50" name="Google Shape;35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51" name="Google Shape;351;p13"/>
                <p:cNvGrpSpPr/>
                <p:nvPr/>
              </p:nvGrpSpPr>
              <p:grpSpPr>
                <a:xfrm>
                  <a:off x="6113378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52" name="Google Shape;35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53" name="Google Shape;35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54" name="Google Shape;354;p13"/>
                <p:cNvGrpSpPr/>
                <p:nvPr/>
              </p:nvGrpSpPr>
              <p:grpSpPr>
                <a:xfrm>
                  <a:off x="6956291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55" name="Google Shape;35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56" name="Google Shape;35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57" name="Google Shape;357;p13"/>
                <p:cNvGrpSpPr/>
                <p:nvPr/>
              </p:nvGrpSpPr>
              <p:grpSpPr>
                <a:xfrm>
                  <a:off x="7799203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58" name="Google Shape;35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59" name="Google Shape;35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60" name="Google Shape;360;p13"/>
                <p:cNvGrpSpPr/>
                <p:nvPr/>
              </p:nvGrpSpPr>
              <p:grpSpPr>
                <a:xfrm>
                  <a:off x="86421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61" name="Google Shape;36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62" name="Google Shape;36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63" name="Google Shape;363;p13"/>
                <p:cNvGrpSpPr/>
                <p:nvPr/>
              </p:nvGrpSpPr>
              <p:grpSpPr>
                <a:xfrm>
                  <a:off x="9485016" y="26468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64" name="Google Shape;36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65" name="Google Shape;36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  <p:grpSp>
            <p:nvGrpSpPr>
              <p:cNvPr id="366" name="Google Shape;366;p13"/>
              <p:cNvGrpSpPr/>
              <p:nvPr/>
            </p:nvGrpSpPr>
            <p:grpSpPr>
              <a:xfrm>
                <a:off x="1899103" y="6500377"/>
                <a:ext cx="8428913" cy="550500"/>
                <a:chOff x="1899103" y="3197377"/>
                <a:chExt cx="8428913" cy="550500"/>
              </a:xfrm>
            </p:grpSpPr>
            <p:grpSp>
              <p:nvGrpSpPr>
                <p:cNvPr id="367" name="Google Shape;367;p13"/>
                <p:cNvGrpSpPr/>
                <p:nvPr/>
              </p:nvGrpSpPr>
              <p:grpSpPr>
                <a:xfrm>
                  <a:off x="18991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68" name="Google Shape;368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69" name="Google Shape;369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1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70" name="Google Shape;370;p13"/>
                <p:cNvGrpSpPr/>
                <p:nvPr/>
              </p:nvGrpSpPr>
              <p:grpSpPr>
                <a:xfrm>
                  <a:off x="27419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71" name="Google Shape;371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72" name="Google Shape;372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2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73" name="Google Shape;373;p13"/>
                <p:cNvGrpSpPr/>
                <p:nvPr/>
              </p:nvGrpSpPr>
              <p:grpSpPr>
                <a:xfrm>
                  <a:off x="35848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74" name="Google Shape;374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75" name="Google Shape;375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3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76" name="Google Shape;376;p13"/>
                <p:cNvGrpSpPr/>
                <p:nvPr/>
              </p:nvGrpSpPr>
              <p:grpSpPr>
                <a:xfrm>
                  <a:off x="442762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77" name="Google Shape;377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78" name="Google Shape;378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4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79" name="Google Shape;379;p13"/>
                <p:cNvGrpSpPr/>
                <p:nvPr/>
              </p:nvGrpSpPr>
              <p:grpSpPr>
                <a:xfrm>
                  <a:off x="527056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80" name="Google Shape;380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81" name="Google Shape;381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5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82" name="Google Shape;382;p13"/>
                <p:cNvGrpSpPr/>
                <p:nvPr/>
              </p:nvGrpSpPr>
              <p:grpSpPr>
                <a:xfrm>
                  <a:off x="6113378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83" name="Google Shape;383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84" name="Google Shape;384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6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85" name="Google Shape;385;p13"/>
                <p:cNvGrpSpPr/>
                <p:nvPr/>
              </p:nvGrpSpPr>
              <p:grpSpPr>
                <a:xfrm>
                  <a:off x="6956291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86" name="Google Shape;386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87" name="Google Shape;387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7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88" name="Google Shape;388;p13"/>
                <p:cNvGrpSpPr/>
                <p:nvPr/>
              </p:nvGrpSpPr>
              <p:grpSpPr>
                <a:xfrm>
                  <a:off x="7799203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89" name="Google Shape;389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90" name="Google Shape;390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8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91" name="Google Shape;391;p13"/>
                <p:cNvGrpSpPr/>
                <p:nvPr/>
              </p:nvGrpSpPr>
              <p:grpSpPr>
                <a:xfrm>
                  <a:off x="86421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92" name="Google Shape;392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93" name="Google Shape;393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r>
                      <a:rPr lang="ru" sz="900">
                        <a:solidFill>
                          <a:srgbClr val="999999"/>
                        </a:solidFill>
                      </a:rPr>
                      <a:t>9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  <p:grpSp>
              <p:nvGrpSpPr>
                <p:cNvPr id="394" name="Google Shape;394;p13"/>
                <p:cNvGrpSpPr/>
                <p:nvPr/>
              </p:nvGrpSpPr>
              <p:grpSpPr>
                <a:xfrm>
                  <a:off x="9485016" y="3197377"/>
                  <a:ext cx="843000" cy="550500"/>
                  <a:chOff x="1899103" y="1545877"/>
                  <a:chExt cx="843000" cy="550500"/>
                </a:xfrm>
              </p:grpSpPr>
              <p:sp>
                <p:nvSpPr>
                  <p:cNvPr id="395" name="Google Shape;395;p13"/>
                  <p:cNvSpPr txBox="1"/>
                  <p:nvPr/>
                </p:nvSpPr>
                <p:spPr>
                  <a:xfrm>
                    <a:off x="1899103" y="1545877"/>
                    <a:ext cx="843000" cy="550500"/>
                  </a:xfrm>
                  <a:prstGeom prst="rect">
                    <a:avLst/>
                  </a:prstGeom>
                  <a:solidFill>
                    <a:schemeClr val="lt1"/>
                  </a:solidFill>
                  <a:ln cap="flat" cmpd="sng" w="19050">
                    <a:solidFill>
                      <a:srgbClr val="43434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595959"/>
                      </a:solidFill>
                    </a:endParaRPr>
                  </a:p>
                </p:txBody>
              </p:sp>
              <p:sp>
                <p:nvSpPr>
                  <p:cNvPr id="396" name="Google Shape;396;p13"/>
                  <p:cNvSpPr txBox="1"/>
                  <p:nvPr/>
                </p:nvSpPr>
                <p:spPr>
                  <a:xfrm>
                    <a:off x="2464624" y="1933375"/>
                    <a:ext cx="249600" cy="162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900">
                        <a:solidFill>
                          <a:srgbClr val="999999"/>
                        </a:solidFill>
                      </a:rPr>
                      <a:t>100</a:t>
                    </a:r>
                    <a:endParaRPr sz="900">
                      <a:solidFill>
                        <a:srgbClr val="999999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