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32918400"/>
  <p:notesSz cx="6858000" cy="9144000"/>
  <p:embeddedFontLst>
    <p:embeddedFont>
      <p:font typeface="Cookie"/>
      <p:regular r:id="rId7"/>
    </p:embeddedFont>
    <p:embeddedFont>
      <p:font typeface="Pinyon Script"/>
      <p:regular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86">
          <p15:clr>
            <a:srgbClr val="747775"/>
          </p15:clr>
        </p15:guide>
        <p15:guide id="2" pos="205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6"/>
        <p:guide pos="205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okie-regular.fntdata"/><Relationship Id="rId8" Type="http://schemas.openxmlformats.org/officeDocument/2006/relationships/font" Target="fonts/Pinyo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28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28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22150" y="3176853"/>
            <a:ext cx="30674400" cy="8757900"/>
          </a:xfrm>
          <a:prstGeom prst="rect">
            <a:avLst/>
          </a:prstGeom>
        </p:spPr>
        <p:txBody>
          <a:bodyPr anchorCtr="0" anchor="b" bIns="338850" lIns="338850" spcFirstLastPara="1" rIns="338850" wrap="square" tIns="338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22120" y="12092267"/>
            <a:ext cx="30674400" cy="33819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22120" y="4719467"/>
            <a:ext cx="30674400" cy="8376900"/>
          </a:xfrm>
          <a:prstGeom prst="rect">
            <a:avLst/>
          </a:prstGeom>
        </p:spPr>
        <p:txBody>
          <a:bodyPr anchorCtr="0" anchor="b" bIns="338850" lIns="338850" spcFirstLastPara="1" rIns="338850" wrap="square" tIns="338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400"/>
              <a:buNone/>
              <a:defRPr sz="4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22120" y="13449493"/>
            <a:ext cx="30674400" cy="55503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654050" lvl="0" marL="45720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65150" lvl="1" marL="91440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 algn="ctr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 algn="ctr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22120" y="9176960"/>
            <a:ext cx="30674400" cy="35919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22120" y="1898773"/>
            <a:ext cx="30674400" cy="24432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22120" y="4917227"/>
            <a:ext cx="30674400" cy="145770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65150" lvl="1" marL="9144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22120" y="1898773"/>
            <a:ext cx="30674400" cy="24432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22120" y="4917227"/>
            <a:ext cx="14399100" cy="145770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565150" lvl="0" marL="45720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indent="-508000" lvl="1" marL="9144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indent="-508000" lvl="2" marL="13716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indent="-508000" lvl="3" marL="18288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indent="-508000" lvl="4" marL="22860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indent="-508000" lvl="5" marL="27432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indent="-508000" lvl="6" marL="32004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indent="-508000" lvl="7" marL="36576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indent="-508000" lvl="8" marL="41148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396640" y="4917227"/>
            <a:ext cx="14399100" cy="145770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565150" lvl="0" marL="45720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indent="-508000" lvl="1" marL="9144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indent="-508000" lvl="2" marL="13716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indent="-508000" lvl="3" marL="18288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indent="-508000" lvl="4" marL="22860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indent="-508000" lvl="5" marL="27432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indent="-508000" lvl="6" marL="32004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indent="-508000" lvl="7" marL="36576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indent="-508000" lvl="8" marL="41148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22120" y="1898773"/>
            <a:ext cx="30674400" cy="24432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22120" y="2370560"/>
            <a:ext cx="10109400" cy="3224100"/>
          </a:xfrm>
          <a:prstGeom prst="rect">
            <a:avLst/>
          </a:prstGeom>
        </p:spPr>
        <p:txBody>
          <a:bodyPr anchorCtr="0" anchor="b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22120" y="5928960"/>
            <a:ext cx="10109400" cy="135651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508000" lvl="0" marL="4572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indent="-508000" lvl="1" marL="9144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indent="-508000" lvl="2" marL="13716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indent="-508000" lvl="3" marL="18288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indent="-508000" lvl="4" marL="22860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indent="-508000" lvl="5" marL="27432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indent="-508000" lvl="6" marL="3200400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indent="-508000" lvl="7" marL="3657600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indent="-508000" lvl="8" marL="4114800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64900" y="1920640"/>
            <a:ext cx="22923900" cy="174543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459200" y="-533"/>
            <a:ext cx="164592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38850" lIns="338850" spcFirstLastPara="1" rIns="338850" wrap="square" tIns="338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55800" y="5261547"/>
            <a:ext cx="14563200" cy="6324300"/>
          </a:xfrm>
          <a:prstGeom prst="rect">
            <a:avLst/>
          </a:prstGeom>
        </p:spPr>
        <p:txBody>
          <a:bodyPr anchorCtr="0" anchor="b" bIns="338850" lIns="338850" spcFirstLastPara="1" rIns="338850" wrap="square" tIns="338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55800" y="11959787"/>
            <a:ext cx="14563200" cy="5269800"/>
          </a:xfrm>
          <a:prstGeom prst="rect">
            <a:avLst/>
          </a:prstGeom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782200" y="3089387"/>
            <a:ext cx="13812900" cy="157659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65150" lvl="1" marL="9144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2pPr>
            <a:lvl3pPr indent="-565150" lvl="2" marL="13716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3pPr>
            <a:lvl4pPr indent="-565150" lvl="3" marL="1828800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4pPr>
            <a:lvl5pPr indent="-565150" lvl="4" marL="22860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5pPr>
            <a:lvl6pPr indent="-565150" lvl="5" marL="27432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6pPr>
            <a:lvl7pPr indent="-565150" lvl="6" marL="3200400"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7pPr>
            <a:lvl8pPr indent="-565150" lvl="7" marL="3657600">
              <a:spcBef>
                <a:spcPts val="0"/>
              </a:spcBef>
              <a:spcAft>
                <a:spcPts val="0"/>
              </a:spcAft>
              <a:buSzPts val="5300"/>
              <a:buChar char="○"/>
              <a:defRPr/>
            </a:lvl8pPr>
            <a:lvl9pPr indent="-565150" lvl="8" marL="4114800">
              <a:spcBef>
                <a:spcPts val="0"/>
              </a:spcBef>
              <a:spcAft>
                <a:spcPts val="0"/>
              </a:spcAft>
              <a:buSzPts val="5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22120" y="18050453"/>
            <a:ext cx="21595500" cy="2582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2120" y="1898773"/>
            <a:ext cx="30674400" cy="24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850" lIns="338850" spcFirstLastPara="1" rIns="338850" wrap="square" tIns="338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None/>
              <a:defRPr sz="10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2120" y="4917227"/>
            <a:ext cx="30674400" cy="145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850" lIns="338850" spcFirstLastPara="1" rIns="338850" wrap="square" tIns="338850">
            <a:normAutofit/>
          </a:bodyPr>
          <a:lstStyle>
            <a:lvl1pPr indent="-654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indent="-565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2pPr>
            <a:lvl3pPr indent="-565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3pPr>
            <a:lvl4pPr indent="-565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●"/>
              <a:defRPr sz="5300">
                <a:solidFill>
                  <a:schemeClr val="dk2"/>
                </a:solidFill>
              </a:defRPr>
            </a:lvl4pPr>
            <a:lvl5pPr indent="-565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5pPr>
            <a:lvl6pPr indent="-565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6pPr>
            <a:lvl7pPr indent="-565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●"/>
              <a:defRPr sz="5300">
                <a:solidFill>
                  <a:schemeClr val="dk2"/>
                </a:solidFill>
              </a:defRPr>
            </a:lvl7pPr>
            <a:lvl8pPr indent="-565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○"/>
              <a:defRPr sz="5300">
                <a:solidFill>
                  <a:schemeClr val="dk2"/>
                </a:solidFill>
              </a:defRPr>
            </a:lvl8pPr>
            <a:lvl9pPr indent="-565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Char char="■"/>
              <a:defRPr sz="5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500848" y="19896392"/>
            <a:ext cx="19758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850" lIns="338850" spcFirstLastPara="1" rIns="338850" wrap="square" tIns="338850">
            <a:normAutofit/>
          </a:bodyPr>
          <a:lstStyle>
            <a:lvl1pPr lvl="0" algn="r">
              <a:buNone/>
              <a:defRPr sz="3900">
                <a:solidFill>
                  <a:schemeClr val="dk2"/>
                </a:solidFill>
              </a:defRPr>
            </a:lvl1pPr>
            <a:lvl2pPr lvl="1" algn="r">
              <a:buNone/>
              <a:defRPr sz="3900">
                <a:solidFill>
                  <a:schemeClr val="dk2"/>
                </a:solidFill>
              </a:defRPr>
            </a:lvl2pPr>
            <a:lvl3pPr lvl="2" algn="r">
              <a:buNone/>
              <a:defRPr sz="3900">
                <a:solidFill>
                  <a:schemeClr val="dk2"/>
                </a:solidFill>
              </a:defRPr>
            </a:lvl3pPr>
            <a:lvl4pPr lvl="3" algn="r">
              <a:buNone/>
              <a:defRPr sz="3900">
                <a:solidFill>
                  <a:schemeClr val="dk2"/>
                </a:solidFill>
              </a:defRPr>
            </a:lvl4pPr>
            <a:lvl5pPr lvl="4" algn="r">
              <a:buNone/>
              <a:defRPr sz="3900">
                <a:solidFill>
                  <a:schemeClr val="dk2"/>
                </a:solidFill>
              </a:defRPr>
            </a:lvl5pPr>
            <a:lvl6pPr lvl="5" algn="r">
              <a:buNone/>
              <a:defRPr sz="3900">
                <a:solidFill>
                  <a:schemeClr val="dk2"/>
                </a:solidFill>
              </a:defRPr>
            </a:lvl6pPr>
            <a:lvl7pPr lvl="6" algn="r">
              <a:buNone/>
              <a:defRPr sz="3900">
                <a:solidFill>
                  <a:schemeClr val="dk2"/>
                </a:solidFill>
              </a:defRPr>
            </a:lvl7pPr>
            <a:lvl8pPr lvl="7" algn="r">
              <a:buNone/>
              <a:defRPr sz="3900">
                <a:solidFill>
                  <a:schemeClr val="dk2"/>
                </a:solidFill>
              </a:defRPr>
            </a:lvl8pPr>
            <a:lvl9pPr lvl="8" algn="r">
              <a:buNone/>
              <a:defRPr sz="3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32918400" cy="21945600"/>
            <a:chOff x="0" y="0"/>
            <a:chExt cx="32918400" cy="219456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32918400" cy="21945600"/>
            </a:xfrm>
            <a:prstGeom prst="rect">
              <a:avLst/>
            </a:prstGeom>
            <a:solidFill>
              <a:srgbClr val="EBE9D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8300" lIns="98300" spcFirstLastPara="1" rIns="98300" wrap="square" tIns="98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pic>
          <p:nvPicPr>
            <p:cNvPr id="56" name="Google Shape;56;p13" title="treefinalipromis 1.png"/>
            <p:cNvPicPr preferRelativeResize="0"/>
            <p:nvPr/>
          </p:nvPicPr>
          <p:blipFill rotWithShape="1">
            <a:blip r:embed="rId3">
              <a:alphaModFix amt="80000"/>
            </a:blip>
            <a:srcRect b="0" l="0" r="0" t="4970"/>
            <a:stretch/>
          </p:blipFill>
          <p:spPr>
            <a:xfrm>
              <a:off x="739150" y="2139725"/>
              <a:ext cx="31440102" cy="197818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" name="Google Shape;57;p13"/>
          <p:cNvCxnSpPr/>
          <p:nvPr/>
        </p:nvCxnSpPr>
        <p:spPr>
          <a:xfrm>
            <a:off x="296050" y="179275"/>
            <a:ext cx="13407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19238125" y="179279"/>
            <a:ext cx="1342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 title="Gro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3400" y="166800"/>
            <a:ext cx="4411599" cy="7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1808725" y="847264"/>
            <a:ext cx="8856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26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rPr>
              <a:t>Our Family Tree</a:t>
            </a:r>
            <a:endParaRPr i="1" sz="12600">
              <a:solidFill>
                <a:schemeClr val="dk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81224" y="5784529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781224" y="5910760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294601" y="292698"/>
            <a:ext cx="10818874" cy="5286926"/>
            <a:chOff x="294601" y="292698"/>
            <a:chExt cx="10818874" cy="5286926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294601" y="422725"/>
              <a:ext cx="3339874" cy="480300"/>
              <a:chOff x="294601" y="422725"/>
              <a:chExt cx="3339874" cy="4803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6" name="Google Shape;6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" name="Google Shape;71;p13"/>
              <p:cNvSpPr/>
              <p:nvPr/>
            </p:nvSpPr>
            <p:spPr>
              <a:xfrm>
                <a:off x="294601" y="422725"/>
                <a:ext cx="1170929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" name="Google Shape;72;p13"/>
              <p:cNvCxnSpPr/>
              <p:nvPr/>
            </p:nvCxnSpPr>
            <p:spPr>
              <a:xfrm>
                <a:off x="294601" y="422725"/>
                <a:ext cx="1175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294601" y="903025"/>
                <a:ext cx="1175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294601" y="782950"/>
                <a:ext cx="1175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294601" y="662875"/>
                <a:ext cx="1175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294601" y="542800"/>
                <a:ext cx="1175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7" name="Google Shape;77;p13"/>
              <p:cNvSpPr/>
              <p:nvPr/>
            </p:nvSpPr>
            <p:spPr>
              <a:xfrm>
                <a:off x="1610788" y="422725"/>
                <a:ext cx="974648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" name="Google Shape;78;p13"/>
              <p:cNvCxnSpPr/>
              <p:nvPr/>
            </p:nvCxnSpPr>
            <p:spPr>
              <a:xfrm>
                <a:off x="1610788" y="422725"/>
                <a:ext cx="978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1610788" y="903025"/>
                <a:ext cx="978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1610788" y="782950"/>
                <a:ext cx="978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1610788" y="662875"/>
                <a:ext cx="978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1610788" y="542800"/>
                <a:ext cx="97821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3" name="Google Shape;83;p13"/>
            <p:cNvGrpSpPr/>
            <p:nvPr/>
          </p:nvGrpSpPr>
          <p:grpSpPr>
            <a:xfrm>
              <a:off x="294601" y="1067225"/>
              <a:ext cx="3339874" cy="480300"/>
              <a:chOff x="294601" y="422725"/>
              <a:chExt cx="3339874" cy="4803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5" name="Google Shape;8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0" name="Google Shape;9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1" name="Google Shape;9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6" name="Google Shape;9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7" name="Google Shape;9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2" name="Google Shape;102;p13"/>
            <p:cNvGrpSpPr/>
            <p:nvPr/>
          </p:nvGrpSpPr>
          <p:grpSpPr>
            <a:xfrm>
              <a:off x="294601" y="1743985"/>
              <a:ext cx="3339874" cy="480300"/>
              <a:chOff x="294601" y="422725"/>
              <a:chExt cx="3339874" cy="4803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4" name="Google Shape;104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" name="Google Shape;108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9" name="Google Shape;109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0" name="Google Shape;110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5" name="Google Shape;115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6" name="Google Shape;116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1" name="Google Shape;121;p13"/>
            <p:cNvGrpSpPr/>
            <p:nvPr/>
          </p:nvGrpSpPr>
          <p:grpSpPr>
            <a:xfrm>
              <a:off x="294601" y="2388485"/>
              <a:ext cx="3339874" cy="480300"/>
              <a:chOff x="294601" y="422725"/>
              <a:chExt cx="3339874" cy="4803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3" name="Google Shape;123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8" name="Google Shape;128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9" name="Google Shape;129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" name="Google Shape;131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" name="Google Shape;132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4" name="Google Shape;134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5" name="Google Shape;135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" name="Google Shape;137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" name="Google Shape;139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0" name="Google Shape;140;p13"/>
            <p:cNvGrpSpPr/>
            <p:nvPr/>
          </p:nvGrpSpPr>
          <p:grpSpPr>
            <a:xfrm>
              <a:off x="3742825" y="292698"/>
              <a:ext cx="2852800" cy="1257352"/>
              <a:chOff x="3742825" y="292698"/>
              <a:chExt cx="2852800" cy="1257352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3" name="Google Shape;14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44" name="Google Shape;14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45" name="Google Shape;14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46" name="Google Shape;14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7" name="Google Shape;14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8" name="Google Shape;14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49" name="Google Shape;14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0" name="Google Shape;15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1" name="Google Shape;15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2" name="Google Shape;15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</a:t>
                </a: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4773445" y="796305"/>
                <a:ext cx="791422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</a:t>
                </a: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54" name="Google Shape;15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13"/>
              <p:cNvCxnSpPr>
                <a:stCxn id="14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13"/>
              <p:cNvCxnSpPr>
                <a:stCxn id="14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8" name="Google Shape;15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0" name="Google Shape;16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61" name="Google Shape;16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62" name="Google Shape;16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63" name="Google Shape;16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4" name="Google Shape;16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5" name="Google Shape;16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66" name="Google Shape;16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67" name="Google Shape;16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68" name="Google Shape;16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9" name="Google Shape;16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0" name="Google Shape;17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71" name="Google Shape;17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13"/>
              <p:cNvCxnSpPr>
                <a:stCxn id="15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13"/>
              <p:cNvCxnSpPr>
                <a:stCxn id="16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5" name="Google Shape;17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6" name="Google Shape;17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2" name="Google Shape;18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</a:t>
                </a: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84" name="Google Shape;18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85" name="Google Shape;185;p13"/>
              <p:cNvCxnSpPr>
                <a:stCxn id="14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13"/>
              <p:cNvCxnSpPr>
                <a:stCxn id="15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7" name="Google Shape;187;p13"/>
            <p:cNvGrpSpPr/>
            <p:nvPr/>
          </p:nvGrpSpPr>
          <p:grpSpPr>
            <a:xfrm>
              <a:off x="3742825" y="1613957"/>
              <a:ext cx="2852800" cy="1257352"/>
              <a:chOff x="3742825" y="292698"/>
              <a:chExt cx="2852800" cy="1257352"/>
            </a:xfrm>
          </p:grpSpPr>
          <p:sp>
            <p:nvSpPr>
              <p:cNvPr id="188" name="Google Shape;188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0" name="Google Shape;190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91" name="Google Shape;19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2" name="Google Shape;19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3" name="Google Shape;193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4" name="Google Shape;194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5" name="Google Shape;195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96" name="Google Shape;19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7" name="Google Shape;19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8" name="Google Shape;198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9" name="Google Shape;199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01" name="Google Shape;201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" name="Google Shape;203;p13"/>
              <p:cNvCxnSpPr>
                <a:stCxn id="189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13"/>
              <p:cNvCxnSpPr>
                <a:stCxn id="194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5" name="Google Shape;205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7" name="Google Shape;207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08" name="Google Shape;20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09" name="Google Shape;20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0" name="Google Shape;210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1" name="Google Shape;211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2" name="Google Shape;212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13" name="Google Shape;21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4" name="Google Shape;21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5" name="Google Shape;215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6" name="Google Shape;216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18" name="Google Shape;218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" name="Google Shape;219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13"/>
              <p:cNvCxnSpPr>
                <a:stCxn id="206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" name="Google Shape;221;p13"/>
              <p:cNvCxnSpPr>
                <a:stCxn id="211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2" name="Google Shape;222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3" name="Google Shape;223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" name="Google Shape;224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9" name="Google Shape;229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0" name="Google Shape;230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32" name="Google Shape;232;p13"/>
              <p:cNvCxnSpPr>
                <a:stCxn id="188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13"/>
              <p:cNvCxnSpPr>
                <a:stCxn id="205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4" name="Google Shape;234;p13"/>
            <p:cNvGrpSpPr/>
            <p:nvPr/>
          </p:nvGrpSpPr>
          <p:grpSpPr>
            <a:xfrm>
              <a:off x="294601" y="3131039"/>
              <a:ext cx="3339874" cy="480300"/>
              <a:chOff x="294601" y="422725"/>
              <a:chExt cx="3339874" cy="480300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6" name="Google Shape;23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" name="Google Shape;23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1" name="Google Shape;24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2" name="Google Shape;24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" name="Google Shape;24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7" name="Google Shape;24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8" name="Google Shape;24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9" name="Google Shape;24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" name="Google Shape;25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" name="Google Shape;25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" name="Google Shape;25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3" name="Google Shape;253;p13"/>
            <p:cNvGrpSpPr/>
            <p:nvPr/>
          </p:nvGrpSpPr>
          <p:grpSpPr>
            <a:xfrm>
              <a:off x="294601" y="3775539"/>
              <a:ext cx="3339874" cy="480300"/>
              <a:chOff x="294601" y="422725"/>
              <a:chExt cx="3339874" cy="480300"/>
            </a:xfrm>
          </p:grpSpPr>
          <p:sp>
            <p:nvSpPr>
              <p:cNvPr id="254" name="Google Shape;25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5" name="Google Shape;25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" name="Google Shape;25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" name="Google Shape;25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" name="Google Shape;25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0" name="Google Shape;26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1" name="Google Shape;26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" name="Google Shape;26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" name="Google Shape;26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" name="Google Shape;26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" name="Google Shape;26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6" name="Google Shape;26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7" name="Google Shape;26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" name="Google Shape;26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2" name="Google Shape;272;p13"/>
            <p:cNvGrpSpPr/>
            <p:nvPr/>
          </p:nvGrpSpPr>
          <p:grpSpPr>
            <a:xfrm>
              <a:off x="294601" y="4452298"/>
              <a:ext cx="3339874" cy="480300"/>
              <a:chOff x="294601" y="422725"/>
              <a:chExt cx="3339874" cy="480300"/>
            </a:xfrm>
          </p:grpSpPr>
          <p:sp>
            <p:nvSpPr>
              <p:cNvPr id="273" name="Google Shape;273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4" name="Google Shape;274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9" name="Google Shape;279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0" name="Google Shape;280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Google Shape;281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Google Shape;282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" name="Google Shape;284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5" name="Google Shape;285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6" name="Google Shape;286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" name="Google Shape;289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1" name="Google Shape;291;p13"/>
            <p:cNvGrpSpPr/>
            <p:nvPr/>
          </p:nvGrpSpPr>
          <p:grpSpPr>
            <a:xfrm>
              <a:off x="294601" y="5096798"/>
              <a:ext cx="3339874" cy="480300"/>
              <a:chOff x="294601" y="422725"/>
              <a:chExt cx="3339874" cy="480300"/>
            </a:xfrm>
          </p:grpSpPr>
          <p:sp>
            <p:nvSpPr>
              <p:cNvPr id="292" name="Google Shape;292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3" name="Google Shape;293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8" name="Google Shape;298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9" name="Google Shape;299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4" name="Google Shape;304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5" name="Google Shape;305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0" name="Google Shape;310;p13"/>
            <p:cNvGrpSpPr/>
            <p:nvPr/>
          </p:nvGrpSpPr>
          <p:grpSpPr>
            <a:xfrm>
              <a:off x="3742825" y="3001012"/>
              <a:ext cx="2852800" cy="1257352"/>
              <a:chOff x="3742825" y="292698"/>
              <a:chExt cx="2852800" cy="1257352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3" name="Google Shape;31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314" name="Google Shape;31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5" name="Google Shape;31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6" name="Google Shape;31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7" name="Google Shape;31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8" name="Google Shape;31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319" name="Google Shape;31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20" name="Google Shape;32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21" name="Google Shape;32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22" name="Google Shape;32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23" name="Google Shape;323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24" name="Google Shape;32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13"/>
              <p:cNvCxnSpPr>
                <a:stCxn id="31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13"/>
              <p:cNvCxnSpPr>
                <a:stCxn id="31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28" name="Google Shape;32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0" name="Google Shape;33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331" name="Google Shape;33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32" name="Google Shape;33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33" name="Google Shape;33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4" name="Google Shape;33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5" name="Google Shape;33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336" name="Google Shape;33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37" name="Google Shape;33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38" name="Google Shape;33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9" name="Google Shape;33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40" name="Google Shape;34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41" name="Google Shape;34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13"/>
              <p:cNvCxnSpPr>
                <a:stCxn id="32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4" name="Google Shape;344;p13"/>
              <p:cNvCxnSpPr>
                <a:stCxn id="33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5" name="Google Shape;34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46" name="Google Shape;34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2" name="Google Shape;35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53" name="Google Shape;35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54" name="Google Shape;35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355" name="Google Shape;355;p13"/>
              <p:cNvCxnSpPr>
                <a:stCxn id="31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" name="Google Shape;356;p13"/>
              <p:cNvCxnSpPr>
                <a:stCxn id="32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7" name="Google Shape;357;p13"/>
            <p:cNvGrpSpPr/>
            <p:nvPr/>
          </p:nvGrpSpPr>
          <p:grpSpPr>
            <a:xfrm>
              <a:off x="3742825" y="4322271"/>
              <a:ext cx="2852800" cy="1257352"/>
              <a:chOff x="3742825" y="292698"/>
              <a:chExt cx="2852800" cy="1257352"/>
            </a:xfrm>
          </p:grpSpPr>
          <p:sp>
            <p:nvSpPr>
              <p:cNvPr id="358" name="Google Shape;358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0" name="Google Shape;360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361" name="Google Shape;36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62" name="Google Shape;36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63" name="Google Shape;363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64" name="Google Shape;364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5" name="Google Shape;365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366" name="Google Shape;36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67" name="Google Shape;36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68" name="Google Shape;368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69" name="Google Shape;369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70" name="Google Shape;370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71" name="Google Shape;371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Google Shape;372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Google Shape;373;p13"/>
              <p:cNvCxnSpPr>
                <a:stCxn id="359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13"/>
              <p:cNvCxnSpPr>
                <a:stCxn id="364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75" name="Google Shape;375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7" name="Google Shape;377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378" name="Google Shape;37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79" name="Google Shape;37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80" name="Google Shape;380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81" name="Google Shape;381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2" name="Google Shape;382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383" name="Google Shape;38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84" name="Google Shape;38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85" name="Google Shape;385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86" name="Google Shape;386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87" name="Google Shape;387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88" name="Google Shape;388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9" name="Google Shape;389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13"/>
              <p:cNvCxnSpPr>
                <a:stCxn id="376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1" name="Google Shape;391;p13"/>
              <p:cNvCxnSpPr>
                <a:stCxn id="381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2" name="Google Shape;392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3" name="Google Shape;393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6" name="Google Shape;396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8" name="Google Shape;398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9" name="Google Shape;399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00" name="Google Shape;400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01" name="Google Shape;401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402" name="Google Shape;402;p13"/>
              <p:cNvCxnSpPr>
                <a:stCxn id="358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13"/>
              <p:cNvCxnSpPr>
                <a:stCxn id="375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13"/>
            <p:cNvGrpSpPr/>
            <p:nvPr/>
          </p:nvGrpSpPr>
          <p:grpSpPr>
            <a:xfrm>
              <a:off x="7903650" y="953378"/>
              <a:ext cx="878700" cy="1257252"/>
              <a:chOff x="5716925" y="-1585477"/>
              <a:chExt cx="878700" cy="1257252"/>
            </a:xfrm>
          </p:grpSpPr>
          <p:sp>
            <p:nvSpPr>
              <p:cNvPr id="405" name="Google Shape;405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06" name="Google Shape;406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12" name="Google Shape;412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13" name="Google Shape;413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14" name="Google Shape;414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415" name="Google Shape;415;p13"/>
            <p:cNvGrpSpPr/>
            <p:nvPr/>
          </p:nvGrpSpPr>
          <p:grpSpPr>
            <a:xfrm>
              <a:off x="7903650" y="3661691"/>
              <a:ext cx="878700" cy="1257252"/>
              <a:chOff x="5716925" y="-1585477"/>
              <a:chExt cx="878700" cy="1257252"/>
            </a:xfrm>
          </p:grpSpPr>
          <p:sp>
            <p:nvSpPr>
              <p:cNvPr id="416" name="Google Shape;416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17" name="Google Shape;417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2" name="Google Shape;422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23" name="Google Shape;423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24" name="Google Shape;424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25" name="Google Shape;425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426" name="Google Shape;426;p13"/>
            <p:cNvGrpSpPr/>
            <p:nvPr/>
          </p:nvGrpSpPr>
          <p:grpSpPr>
            <a:xfrm>
              <a:off x="10234775" y="2307534"/>
              <a:ext cx="878700" cy="1257252"/>
              <a:chOff x="5716925" y="-1585477"/>
              <a:chExt cx="878700" cy="1257252"/>
            </a:xfrm>
          </p:grpSpPr>
          <p:sp>
            <p:nvSpPr>
              <p:cNvPr id="427" name="Google Shape;427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28" name="Google Shape;428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9" name="Google Shape;429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0" name="Google Shape;430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1" name="Google Shape;431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34" name="Google Shape;434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35" name="Google Shape;435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436" name="Google Shape;436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437" name="Google Shape;437;p13"/>
            <p:cNvGrpSpPr/>
            <p:nvPr/>
          </p:nvGrpSpPr>
          <p:grpSpPr>
            <a:xfrm>
              <a:off x="6595625" y="987600"/>
              <a:ext cx="1308025" cy="1321200"/>
              <a:chOff x="6595625" y="987600"/>
              <a:chExt cx="1308025" cy="1321200"/>
            </a:xfrm>
          </p:grpSpPr>
          <p:cxnSp>
            <p:nvCxnSpPr>
              <p:cNvPr id="438" name="Google Shape;438;p13"/>
              <p:cNvCxnSpPr>
                <a:stCxn id="175" idx="3"/>
                <a:endCxn id="222" idx="3"/>
              </p:cNvCxnSpPr>
              <p:nvPr/>
            </p:nvCxnSpPr>
            <p:spPr>
              <a:xfrm>
                <a:off x="6595625" y="987600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9" name="Google Shape;439;p13"/>
              <p:cNvCxnSpPr>
                <a:stCxn id="405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40" name="Google Shape;440;p13"/>
            <p:cNvGrpSpPr/>
            <p:nvPr/>
          </p:nvGrpSpPr>
          <p:grpSpPr>
            <a:xfrm>
              <a:off x="6595625" y="3695914"/>
              <a:ext cx="1308025" cy="1321200"/>
              <a:chOff x="6595625" y="3695914"/>
              <a:chExt cx="1308025" cy="1321200"/>
            </a:xfrm>
          </p:grpSpPr>
          <p:cxnSp>
            <p:nvCxnSpPr>
              <p:cNvPr id="441" name="Google Shape;441;p13"/>
              <p:cNvCxnSpPr>
                <a:stCxn id="345" idx="3"/>
                <a:endCxn id="392" idx="3"/>
              </p:cNvCxnSpPr>
              <p:nvPr/>
            </p:nvCxnSpPr>
            <p:spPr>
              <a:xfrm>
                <a:off x="6595625" y="3695914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2" name="Google Shape;442;p13"/>
              <p:cNvCxnSpPr>
                <a:stCxn id="416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43" name="Google Shape;443;p13"/>
            <p:cNvCxnSpPr>
              <a:stCxn id="427" idx="1"/>
            </p:cNvCxnSpPr>
            <p:nvPr/>
          </p:nvCxnSpPr>
          <p:spPr>
            <a:xfrm rot="10800000">
              <a:off x="9024875" y="3002437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13"/>
            <p:cNvCxnSpPr>
              <a:stCxn id="405" idx="3"/>
              <a:endCxn id="416" idx="3"/>
            </p:cNvCxnSpPr>
            <p:nvPr/>
          </p:nvCxnSpPr>
          <p:spPr>
            <a:xfrm>
              <a:off x="8782350" y="1648280"/>
              <a:ext cx="600" cy="2708400"/>
            </a:xfrm>
            <a:prstGeom prst="bentConnector3">
              <a:avLst>
                <a:gd fmla="val 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45" name="Google Shape;445;p13"/>
          <p:cNvCxnSpPr>
            <a:stCxn id="446" idx="3"/>
            <a:endCxn id="447" idx="3"/>
          </p:cNvCxnSpPr>
          <p:nvPr/>
        </p:nvCxnSpPr>
        <p:spPr>
          <a:xfrm>
            <a:off x="8782350" y="7064741"/>
            <a:ext cx="600" cy="2708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8" name="Google Shape;448;p13"/>
          <p:cNvGrpSpPr/>
          <p:nvPr/>
        </p:nvGrpSpPr>
        <p:grpSpPr>
          <a:xfrm>
            <a:off x="12440550" y="5017134"/>
            <a:ext cx="878700" cy="1257252"/>
            <a:chOff x="5716925" y="-1585477"/>
            <a:chExt cx="878700" cy="1257252"/>
          </a:xfrm>
        </p:grpSpPr>
        <p:sp>
          <p:nvSpPr>
            <p:cNvPr id="449" name="Google Shape;449;p13"/>
            <p:cNvSpPr/>
            <p:nvPr/>
          </p:nvSpPr>
          <p:spPr>
            <a:xfrm>
              <a:off x="5716925" y="-1452925"/>
              <a:ext cx="878700" cy="1124700"/>
            </a:xfrm>
            <a:prstGeom prst="roundRect">
              <a:avLst>
                <a:gd fmla="val 393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50" name="Google Shape;450;p13"/>
            <p:cNvCxnSpPr/>
            <p:nvPr/>
          </p:nvCxnSpPr>
          <p:spPr>
            <a:xfrm>
              <a:off x="5760488" y="-1289411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Google Shape;451;p13"/>
            <p:cNvCxnSpPr/>
            <p:nvPr/>
          </p:nvCxnSpPr>
          <p:spPr>
            <a:xfrm>
              <a:off x="5760488" y="-1129196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2" name="Google Shape;452;p13"/>
            <p:cNvCxnSpPr/>
            <p:nvPr/>
          </p:nvCxnSpPr>
          <p:spPr>
            <a:xfrm>
              <a:off x="5760488" y="-968982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13"/>
            <p:cNvCxnSpPr/>
            <p:nvPr/>
          </p:nvCxnSpPr>
          <p:spPr>
            <a:xfrm>
              <a:off x="5760488" y="-808768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13"/>
            <p:cNvCxnSpPr/>
            <p:nvPr/>
          </p:nvCxnSpPr>
          <p:spPr>
            <a:xfrm>
              <a:off x="5760488" y="-648554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5760488" y="-488339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6" name="Google Shape;456;p13"/>
            <p:cNvSpPr txBox="1"/>
            <p:nvPr/>
          </p:nvSpPr>
          <p:spPr>
            <a:xfrm>
              <a:off x="5760495" y="-10767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B.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457" name="Google Shape;457;p13"/>
            <p:cNvSpPr txBox="1"/>
            <p:nvPr/>
          </p:nvSpPr>
          <p:spPr>
            <a:xfrm>
              <a:off x="5760495" y="-7563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D.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458" name="Google Shape;458;p13"/>
            <p:cNvSpPr txBox="1"/>
            <p:nvPr/>
          </p:nvSpPr>
          <p:spPr>
            <a:xfrm>
              <a:off x="5760495" y="-1585477"/>
              <a:ext cx="791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latin typeface="EB Garamond"/>
                  <a:ea typeface="EB Garamond"/>
                  <a:cs typeface="EB Garamond"/>
                  <a:sym typeface="EB Garamond"/>
                </a:rPr>
                <a:t>FATHER</a:t>
              </a:r>
              <a:endParaRPr b="1" sz="8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459" name="Google Shape;459;p13"/>
          <p:cNvGrpSpPr/>
          <p:nvPr/>
        </p:nvGrpSpPr>
        <p:grpSpPr>
          <a:xfrm>
            <a:off x="11113475" y="3002437"/>
            <a:ext cx="1327075" cy="5416500"/>
            <a:chOff x="11113475" y="3002437"/>
            <a:chExt cx="1327075" cy="5416500"/>
          </a:xfrm>
        </p:grpSpPr>
        <p:cxnSp>
          <p:nvCxnSpPr>
            <p:cNvPr id="460" name="Google Shape;460;p13"/>
            <p:cNvCxnSpPr>
              <a:stCxn id="427" idx="3"/>
              <a:endCxn id="461" idx="3"/>
            </p:cNvCxnSpPr>
            <p:nvPr/>
          </p:nvCxnSpPr>
          <p:spPr>
            <a:xfrm>
              <a:off x="11113475" y="3002437"/>
              <a:ext cx="600" cy="5416500"/>
            </a:xfrm>
            <a:prstGeom prst="bentConnector3">
              <a:avLst>
                <a:gd fmla="val 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2" name="Google Shape;462;p13"/>
            <p:cNvCxnSpPr>
              <a:stCxn id="449" idx="1"/>
            </p:cNvCxnSpPr>
            <p:nvPr/>
          </p:nvCxnSpPr>
          <p:spPr>
            <a:xfrm rot="10800000">
              <a:off x="11350350" y="5712037"/>
              <a:ext cx="109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3" name="Google Shape;463;p13"/>
          <p:cNvSpPr txBox="1"/>
          <p:nvPr/>
        </p:nvSpPr>
        <p:spPr>
          <a:xfrm>
            <a:off x="3781224" y="16507811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3781224" y="16634041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grpSp>
        <p:nvGrpSpPr>
          <p:cNvPr id="465" name="Google Shape;465;p13"/>
          <p:cNvGrpSpPr/>
          <p:nvPr/>
        </p:nvGrpSpPr>
        <p:grpSpPr>
          <a:xfrm>
            <a:off x="294601" y="11015980"/>
            <a:ext cx="10818874" cy="5286926"/>
            <a:chOff x="294601" y="11015980"/>
            <a:chExt cx="10818874" cy="5286926"/>
          </a:xfrm>
        </p:grpSpPr>
        <p:grpSp>
          <p:nvGrpSpPr>
            <p:cNvPr id="466" name="Google Shape;466;p13"/>
            <p:cNvGrpSpPr/>
            <p:nvPr/>
          </p:nvGrpSpPr>
          <p:grpSpPr>
            <a:xfrm>
              <a:off x="294601" y="11146007"/>
              <a:ext cx="3339874" cy="480300"/>
              <a:chOff x="294601" y="422725"/>
              <a:chExt cx="3339874" cy="480300"/>
            </a:xfrm>
          </p:grpSpPr>
          <p:sp>
            <p:nvSpPr>
              <p:cNvPr id="467" name="Google Shape;46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68" name="Google Shape;46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73" name="Google Shape;47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74" name="Google Shape;47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5" name="Google Shape;47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8" name="Google Shape;47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79" name="Google Shape;47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0" name="Google Shape;48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1" name="Google Shape;48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" name="Google Shape;48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" name="Google Shape;48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4" name="Google Shape;48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5" name="Google Shape;485;p13"/>
            <p:cNvGrpSpPr/>
            <p:nvPr/>
          </p:nvGrpSpPr>
          <p:grpSpPr>
            <a:xfrm>
              <a:off x="294601" y="11790507"/>
              <a:ext cx="3339874" cy="480300"/>
              <a:chOff x="294601" y="422725"/>
              <a:chExt cx="3339874" cy="480300"/>
            </a:xfrm>
          </p:grpSpPr>
          <p:sp>
            <p:nvSpPr>
              <p:cNvPr id="486" name="Google Shape;48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7" name="Google Shape;48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8" name="Google Shape;48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9" name="Google Shape;48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0" name="Google Shape;49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92" name="Google Shape;49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93" name="Google Shape;49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98" name="Google Shape;49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99" name="Google Shape;49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4" name="Google Shape;504;p13"/>
            <p:cNvGrpSpPr/>
            <p:nvPr/>
          </p:nvGrpSpPr>
          <p:grpSpPr>
            <a:xfrm>
              <a:off x="294601" y="12467266"/>
              <a:ext cx="3339874" cy="480300"/>
              <a:chOff x="294601" y="422725"/>
              <a:chExt cx="3339874" cy="480300"/>
            </a:xfrm>
          </p:grpSpPr>
          <p:sp>
            <p:nvSpPr>
              <p:cNvPr id="505" name="Google Shape;50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06" name="Google Shape;50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1" name="Google Shape;51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2" name="Google Shape;51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7" name="Google Shape;51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8" name="Google Shape;51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1" name="Google Shape;52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2" name="Google Shape;52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23" name="Google Shape;523;p13"/>
            <p:cNvGrpSpPr/>
            <p:nvPr/>
          </p:nvGrpSpPr>
          <p:grpSpPr>
            <a:xfrm>
              <a:off x="294601" y="13111766"/>
              <a:ext cx="3339874" cy="480300"/>
              <a:chOff x="294601" y="422725"/>
              <a:chExt cx="3339874" cy="480300"/>
            </a:xfrm>
          </p:grpSpPr>
          <p:sp>
            <p:nvSpPr>
              <p:cNvPr id="524" name="Google Shape;52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5" name="Google Shape;52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6" name="Google Shape;52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30" name="Google Shape;53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1" name="Google Shape;53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36" name="Google Shape;53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7" name="Google Shape;53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42" name="Google Shape;542;p13"/>
            <p:cNvGrpSpPr/>
            <p:nvPr/>
          </p:nvGrpSpPr>
          <p:grpSpPr>
            <a:xfrm>
              <a:off x="3742825" y="11015980"/>
              <a:ext cx="2852800" cy="1257352"/>
              <a:chOff x="3742825" y="292698"/>
              <a:chExt cx="2852800" cy="1257352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5" name="Google Shape;54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546" name="Google Shape;54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47" name="Google Shape;54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548" name="Google Shape;54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49" name="Google Shape;54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0" name="Google Shape;55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551" name="Google Shape;55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52" name="Google Shape;55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553" name="Google Shape;55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54" name="Google Shape;55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555" name="Google Shape;55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556" name="Google Shape;55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7" name="Google Shape;55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8" name="Google Shape;558;p13"/>
              <p:cNvCxnSpPr>
                <a:stCxn id="54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13"/>
              <p:cNvCxnSpPr>
                <a:stCxn id="54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0" name="Google Shape;56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2" name="Google Shape;56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563" name="Google Shape;56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64" name="Google Shape;56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565" name="Google Shape;56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6" name="Google Shape;56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7" name="Google Shape;56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568" name="Google Shape;56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69" name="Google Shape;56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570" name="Google Shape;57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71" name="Google Shape;57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572" name="Google Shape;57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573" name="Google Shape;57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5" name="Google Shape;575;p13"/>
              <p:cNvCxnSpPr>
                <a:stCxn id="56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13"/>
              <p:cNvCxnSpPr>
                <a:stCxn id="56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77" name="Google Shape;57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78" name="Google Shape;57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84" name="Google Shape;58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585" name="Google Shape;58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586" name="Google Shape;58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587" name="Google Shape;587;p13"/>
              <p:cNvCxnSpPr>
                <a:stCxn id="54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8" name="Google Shape;588;p13"/>
              <p:cNvCxnSpPr>
                <a:stCxn id="56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89" name="Google Shape;589;p13"/>
            <p:cNvGrpSpPr/>
            <p:nvPr/>
          </p:nvGrpSpPr>
          <p:grpSpPr>
            <a:xfrm>
              <a:off x="3742825" y="12337239"/>
              <a:ext cx="2852800" cy="1257352"/>
              <a:chOff x="3742825" y="292698"/>
              <a:chExt cx="2852800" cy="1257352"/>
            </a:xfrm>
          </p:grpSpPr>
          <p:sp>
            <p:nvSpPr>
              <p:cNvPr id="590" name="Google Shape;590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2" name="Google Shape;592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593" name="Google Shape;59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94" name="Google Shape;59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595" name="Google Shape;595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96" name="Google Shape;596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7" name="Google Shape;597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598" name="Google Shape;59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599" name="Google Shape;59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600" name="Google Shape;600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01" name="Google Shape;601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602" name="Google Shape;602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603" name="Google Shape;603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4" name="Google Shape;604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5" name="Google Shape;605;p13"/>
              <p:cNvCxnSpPr>
                <a:stCxn id="591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6" name="Google Shape;606;p13"/>
              <p:cNvCxnSpPr>
                <a:stCxn id="596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07" name="Google Shape;607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9" name="Google Shape;609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610" name="Google Shape;610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611" name="Google Shape;611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612" name="Google Shape;612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13" name="Google Shape;613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4" name="Google Shape;614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615" name="Google Shape;615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616" name="Google Shape;616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617" name="Google Shape;617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18" name="Google Shape;618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619" name="Google Shape;619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620" name="Google Shape;620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1" name="Google Shape;621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2" name="Google Shape;622;p13"/>
              <p:cNvCxnSpPr>
                <a:stCxn id="608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3" name="Google Shape;623;p13"/>
              <p:cNvCxnSpPr>
                <a:stCxn id="613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4" name="Google Shape;624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25" name="Google Shape;625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6" name="Google Shape;626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9" name="Google Shape;629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1" name="Google Shape;631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632" name="Google Shape;632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633" name="Google Shape;633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634" name="Google Shape;634;p13"/>
              <p:cNvCxnSpPr>
                <a:stCxn id="590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5" name="Google Shape;635;p13"/>
              <p:cNvCxnSpPr>
                <a:stCxn id="607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36" name="Google Shape;636;p13"/>
            <p:cNvGrpSpPr/>
            <p:nvPr/>
          </p:nvGrpSpPr>
          <p:grpSpPr>
            <a:xfrm>
              <a:off x="294601" y="13854321"/>
              <a:ext cx="3339874" cy="480300"/>
              <a:chOff x="294601" y="422725"/>
              <a:chExt cx="3339874" cy="480300"/>
            </a:xfrm>
          </p:grpSpPr>
          <p:sp>
            <p:nvSpPr>
              <p:cNvPr id="637" name="Google Shape;63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38" name="Google Shape;63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9" name="Google Shape;63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0" name="Google Shape;64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1" name="Google Shape;64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2" name="Google Shape;64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3" name="Google Shape;64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44" name="Google Shape;64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5" name="Google Shape;64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6" name="Google Shape;64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7" name="Google Shape;64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8" name="Google Shape;64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9" name="Google Shape;64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50" name="Google Shape;65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1" name="Google Shape;65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2" name="Google Shape;65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3" name="Google Shape;65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4" name="Google Shape;65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5" name="Google Shape;655;p13"/>
            <p:cNvGrpSpPr/>
            <p:nvPr/>
          </p:nvGrpSpPr>
          <p:grpSpPr>
            <a:xfrm>
              <a:off x="294601" y="14498821"/>
              <a:ext cx="3339874" cy="480300"/>
              <a:chOff x="294601" y="422725"/>
              <a:chExt cx="3339874" cy="480300"/>
            </a:xfrm>
          </p:grpSpPr>
          <p:sp>
            <p:nvSpPr>
              <p:cNvPr id="656" name="Google Shape;65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57" name="Google Shape;65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8" name="Google Shape;65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9" name="Google Shape;65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0" name="Google Shape;66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1" name="Google Shape;66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2" name="Google Shape;66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63" name="Google Shape;66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" name="Google Shape;66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5" name="Google Shape;66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6" name="Google Shape;66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7" name="Google Shape;66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8" name="Google Shape;66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69" name="Google Shape;66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0" name="Google Shape;67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4" name="Google Shape;674;p13"/>
            <p:cNvGrpSpPr/>
            <p:nvPr/>
          </p:nvGrpSpPr>
          <p:grpSpPr>
            <a:xfrm>
              <a:off x="294601" y="15175580"/>
              <a:ext cx="3339874" cy="480300"/>
              <a:chOff x="294601" y="422725"/>
              <a:chExt cx="3339874" cy="480300"/>
            </a:xfrm>
          </p:grpSpPr>
          <p:sp>
            <p:nvSpPr>
              <p:cNvPr id="675" name="Google Shape;67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76" name="Google Shape;67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1" name="Google Shape;68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82" name="Google Shape;68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3" name="Google Shape;68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4" name="Google Shape;68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5" name="Google Shape;68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6" name="Google Shape;68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7" name="Google Shape;68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88" name="Google Shape;68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9" name="Google Shape;68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0" name="Google Shape;69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1" name="Google Shape;69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2" name="Google Shape;69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93" name="Google Shape;693;p13"/>
            <p:cNvGrpSpPr/>
            <p:nvPr/>
          </p:nvGrpSpPr>
          <p:grpSpPr>
            <a:xfrm>
              <a:off x="294601" y="15820080"/>
              <a:ext cx="3339874" cy="480300"/>
              <a:chOff x="294601" y="422725"/>
              <a:chExt cx="3339874" cy="480300"/>
            </a:xfrm>
          </p:grpSpPr>
          <p:sp>
            <p:nvSpPr>
              <p:cNvPr id="694" name="Google Shape;69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95" name="Google Shape;69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6" name="Google Shape;69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7" name="Google Shape;69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8" name="Google Shape;69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9" name="Google Shape;69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0" name="Google Shape;70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1" name="Google Shape;70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2" name="Google Shape;70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3" name="Google Shape;70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4" name="Google Shape;70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5" name="Google Shape;70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6" name="Google Shape;70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7" name="Google Shape;70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8" name="Google Shape;70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9" name="Google Shape;70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0" name="Google Shape;71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1" name="Google Shape;71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2" name="Google Shape;712;p13"/>
            <p:cNvGrpSpPr/>
            <p:nvPr/>
          </p:nvGrpSpPr>
          <p:grpSpPr>
            <a:xfrm>
              <a:off x="3742825" y="13724293"/>
              <a:ext cx="2852800" cy="1257352"/>
              <a:chOff x="3742825" y="292698"/>
              <a:chExt cx="2852800" cy="1257352"/>
            </a:xfrm>
          </p:grpSpPr>
          <p:sp>
            <p:nvSpPr>
              <p:cNvPr id="713" name="Google Shape;71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5" name="Google Shape;71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716" name="Google Shape;71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17" name="Google Shape;71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18" name="Google Shape;71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9" name="Google Shape;71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0" name="Google Shape;72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721" name="Google Shape;72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22" name="Google Shape;72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23" name="Google Shape;72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24" name="Google Shape;72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25" name="Google Shape;72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726" name="Google Shape;72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13"/>
              <p:cNvCxnSpPr>
                <a:stCxn id="71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3"/>
              <p:cNvCxnSpPr>
                <a:stCxn id="71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30" name="Google Shape;73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2" name="Google Shape;73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733" name="Google Shape;73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34" name="Google Shape;73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35" name="Google Shape;73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36" name="Google Shape;73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7" name="Google Shape;73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738" name="Google Shape;73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39" name="Google Shape;73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40" name="Google Shape;74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41" name="Google Shape;74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42" name="Google Shape;74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743" name="Google Shape;74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4" name="Google Shape;74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5" name="Google Shape;745;p13"/>
              <p:cNvCxnSpPr>
                <a:stCxn id="73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6" name="Google Shape;746;p13"/>
              <p:cNvCxnSpPr>
                <a:stCxn id="73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47" name="Google Shape;74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48" name="Google Shape;74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9" name="Google Shape;74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0" name="Google Shape;75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1" name="Google Shape;75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2" name="Google Shape;75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3" name="Google Shape;75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54" name="Google Shape;75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55" name="Google Shape;75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56" name="Google Shape;75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757" name="Google Shape;757;p13"/>
              <p:cNvCxnSpPr>
                <a:stCxn id="71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8" name="Google Shape;758;p13"/>
              <p:cNvCxnSpPr>
                <a:stCxn id="73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59" name="Google Shape;759;p13"/>
            <p:cNvGrpSpPr/>
            <p:nvPr/>
          </p:nvGrpSpPr>
          <p:grpSpPr>
            <a:xfrm>
              <a:off x="3742825" y="15045553"/>
              <a:ext cx="2852800" cy="1257352"/>
              <a:chOff x="3742825" y="292698"/>
              <a:chExt cx="2852800" cy="1257352"/>
            </a:xfrm>
          </p:grpSpPr>
          <p:sp>
            <p:nvSpPr>
              <p:cNvPr id="760" name="Google Shape;760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2" name="Google Shape;762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763" name="Google Shape;76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64" name="Google Shape;76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65" name="Google Shape;765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66" name="Google Shape;766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7" name="Google Shape;767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768" name="Google Shape;76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69" name="Google Shape;76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70" name="Google Shape;770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71" name="Google Shape;771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72" name="Google Shape;772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773" name="Google Shape;773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13"/>
              <p:cNvCxnSpPr>
                <a:stCxn id="761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13"/>
              <p:cNvCxnSpPr>
                <a:stCxn id="766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77" name="Google Shape;777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9" name="Google Shape;779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780" name="Google Shape;780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81" name="Google Shape;781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82" name="Google Shape;782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83" name="Google Shape;783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4" name="Google Shape;784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785" name="Google Shape;785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786" name="Google Shape;786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787" name="Google Shape;787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88" name="Google Shape;788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789" name="Google Shape;789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790" name="Google Shape;790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1" name="Google Shape;791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2" name="Google Shape;792;p13"/>
              <p:cNvCxnSpPr>
                <a:stCxn id="778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3" name="Google Shape;793;p13"/>
              <p:cNvCxnSpPr>
                <a:stCxn id="783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94" name="Google Shape;794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5" name="Google Shape;795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6" name="Google Shape;796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" name="Google Shape;798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9" name="Google Shape;799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0" name="Google Shape;800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01" name="Google Shape;801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02" name="Google Shape;802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03" name="Google Shape;803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804" name="Google Shape;804;p13"/>
              <p:cNvCxnSpPr>
                <a:stCxn id="760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5" name="Google Shape;805;p13"/>
              <p:cNvCxnSpPr>
                <a:stCxn id="777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06" name="Google Shape;806;p13"/>
            <p:cNvGrpSpPr/>
            <p:nvPr/>
          </p:nvGrpSpPr>
          <p:grpSpPr>
            <a:xfrm>
              <a:off x="7903650" y="11676659"/>
              <a:ext cx="878700" cy="1257252"/>
              <a:chOff x="5716925" y="-1585477"/>
              <a:chExt cx="878700" cy="1257252"/>
            </a:xfrm>
          </p:grpSpPr>
          <p:sp>
            <p:nvSpPr>
              <p:cNvPr id="807" name="Google Shape;807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8" name="Google Shape;808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9" name="Google Shape;809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0" name="Google Shape;810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1" name="Google Shape;811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2" name="Google Shape;812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3" name="Google Shape;813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14" name="Google Shape;814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15" name="Google Shape;815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16" name="Google Shape;816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817" name="Google Shape;817;p13"/>
            <p:cNvGrpSpPr/>
            <p:nvPr/>
          </p:nvGrpSpPr>
          <p:grpSpPr>
            <a:xfrm>
              <a:off x="7903650" y="14384973"/>
              <a:ext cx="878700" cy="1257252"/>
              <a:chOff x="5716925" y="-1585477"/>
              <a:chExt cx="878700" cy="1257252"/>
            </a:xfrm>
          </p:grpSpPr>
          <p:sp>
            <p:nvSpPr>
              <p:cNvPr id="818" name="Google Shape;818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9" name="Google Shape;819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0" name="Google Shape;820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1" name="Google Shape;821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2" name="Google Shape;822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3" name="Google Shape;823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4" name="Google Shape;824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25" name="Google Shape;825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26" name="Google Shape;826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27" name="Google Shape;827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828" name="Google Shape;828;p13"/>
            <p:cNvGrpSpPr/>
            <p:nvPr/>
          </p:nvGrpSpPr>
          <p:grpSpPr>
            <a:xfrm>
              <a:off x="10234775" y="13030816"/>
              <a:ext cx="878700" cy="1257252"/>
              <a:chOff x="5716925" y="-1585477"/>
              <a:chExt cx="878700" cy="1257252"/>
            </a:xfrm>
          </p:grpSpPr>
          <p:sp>
            <p:nvSpPr>
              <p:cNvPr id="829" name="Google Shape;829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0" name="Google Shape;830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1" name="Google Shape;831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2" name="Google Shape;832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3" name="Google Shape;833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4" name="Google Shape;834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5" name="Google Shape;835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36" name="Google Shape;836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37" name="Google Shape;837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838" name="Google Shape;838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839" name="Google Shape;839;p13"/>
            <p:cNvGrpSpPr/>
            <p:nvPr/>
          </p:nvGrpSpPr>
          <p:grpSpPr>
            <a:xfrm>
              <a:off x="6595625" y="11710882"/>
              <a:ext cx="1308025" cy="1321200"/>
              <a:chOff x="6595625" y="987600"/>
              <a:chExt cx="1308025" cy="1321200"/>
            </a:xfrm>
          </p:grpSpPr>
          <p:cxnSp>
            <p:nvCxnSpPr>
              <p:cNvPr id="840" name="Google Shape;840;p13"/>
              <p:cNvCxnSpPr>
                <a:stCxn id="577" idx="3"/>
                <a:endCxn id="624" idx="3"/>
              </p:cNvCxnSpPr>
              <p:nvPr/>
            </p:nvCxnSpPr>
            <p:spPr>
              <a:xfrm>
                <a:off x="6595625" y="987600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1" name="Google Shape;841;p13"/>
              <p:cNvCxnSpPr>
                <a:stCxn id="807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2" name="Google Shape;842;p13"/>
            <p:cNvGrpSpPr/>
            <p:nvPr/>
          </p:nvGrpSpPr>
          <p:grpSpPr>
            <a:xfrm>
              <a:off x="6595625" y="14419196"/>
              <a:ext cx="1308025" cy="1321200"/>
              <a:chOff x="6595625" y="3695914"/>
              <a:chExt cx="1308025" cy="1321200"/>
            </a:xfrm>
          </p:grpSpPr>
          <p:cxnSp>
            <p:nvCxnSpPr>
              <p:cNvPr id="843" name="Google Shape;843;p13"/>
              <p:cNvCxnSpPr>
                <a:stCxn id="747" idx="3"/>
                <a:endCxn id="794" idx="3"/>
              </p:cNvCxnSpPr>
              <p:nvPr/>
            </p:nvCxnSpPr>
            <p:spPr>
              <a:xfrm>
                <a:off x="6595625" y="3695914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4" name="Google Shape;844;p13"/>
              <p:cNvCxnSpPr>
                <a:stCxn id="818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845" name="Google Shape;845;p13"/>
            <p:cNvCxnSpPr>
              <a:stCxn id="829" idx="1"/>
            </p:cNvCxnSpPr>
            <p:nvPr/>
          </p:nvCxnSpPr>
          <p:spPr>
            <a:xfrm rot="10800000">
              <a:off x="9024875" y="13725719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13"/>
            <p:cNvCxnSpPr>
              <a:stCxn id="807" idx="3"/>
              <a:endCxn id="818" idx="3"/>
            </p:cNvCxnSpPr>
            <p:nvPr/>
          </p:nvCxnSpPr>
          <p:spPr>
            <a:xfrm>
              <a:off x="8782350" y="12371562"/>
              <a:ext cx="600" cy="2708400"/>
            </a:xfrm>
            <a:prstGeom prst="bentConnector3">
              <a:avLst>
                <a:gd fmla="val 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7" name="Google Shape;847;p13"/>
          <p:cNvGrpSpPr/>
          <p:nvPr/>
        </p:nvGrpSpPr>
        <p:grpSpPr>
          <a:xfrm>
            <a:off x="294601" y="16432440"/>
            <a:ext cx="10818874" cy="5286926"/>
            <a:chOff x="294601" y="16432440"/>
            <a:chExt cx="10818874" cy="5286926"/>
          </a:xfrm>
        </p:grpSpPr>
        <p:grpSp>
          <p:nvGrpSpPr>
            <p:cNvPr id="848" name="Google Shape;848;p13"/>
            <p:cNvGrpSpPr/>
            <p:nvPr/>
          </p:nvGrpSpPr>
          <p:grpSpPr>
            <a:xfrm>
              <a:off x="294601" y="16432440"/>
              <a:ext cx="10818874" cy="5286926"/>
              <a:chOff x="294601" y="292698"/>
              <a:chExt cx="10818874" cy="5286926"/>
            </a:xfrm>
          </p:grpSpPr>
          <p:grpSp>
            <p:nvGrpSpPr>
              <p:cNvPr id="849" name="Google Shape;849;p13"/>
              <p:cNvGrpSpPr/>
              <p:nvPr/>
            </p:nvGrpSpPr>
            <p:grpSpPr>
              <a:xfrm>
                <a:off x="294601" y="422725"/>
                <a:ext cx="3339874" cy="480300"/>
                <a:chOff x="294601" y="422725"/>
                <a:chExt cx="3339874" cy="480300"/>
              </a:xfrm>
            </p:grpSpPr>
            <p:sp>
              <p:nvSpPr>
                <p:cNvPr id="850" name="Google Shape;850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1" name="Google Shape;851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2" name="Google Shape;852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3" name="Google Shape;853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4" name="Google Shape;854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5" name="Google Shape;855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56" name="Google Shape;856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7" name="Google Shape;857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8" name="Google Shape;858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9" name="Google Shape;859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0" name="Google Shape;860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1" name="Google Shape;861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62" name="Google Shape;862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3" name="Google Shape;863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4" name="Google Shape;864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5" name="Google Shape;865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6" name="Google Shape;866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7" name="Google Shape;867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68" name="Google Shape;868;p13"/>
              <p:cNvGrpSpPr/>
              <p:nvPr/>
            </p:nvGrpSpPr>
            <p:grpSpPr>
              <a:xfrm>
                <a:off x="294601" y="1067225"/>
                <a:ext cx="3339874" cy="480300"/>
                <a:chOff x="294601" y="422725"/>
                <a:chExt cx="3339874" cy="480300"/>
              </a:xfrm>
            </p:grpSpPr>
            <p:sp>
              <p:nvSpPr>
                <p:cNvPr id="869" name="Google Shape;869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70" name="Google Shape;870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1" name="Google Shape;871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2" name="Google Shape;872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3" name="Google Shape;873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4" name="Google Shape;874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75" name="Google Shape;875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76" name="Google Shape;876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7" name="Google Shape;877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8" name="Google Shape;878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9" name="Google Shape;879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0" name="Google Shape;880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1" name="Google Shape;881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2" name="Google Shape;882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3" name="Google Shape;883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4" name="Google Shape;884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5" name="Google Shape;885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6" name="Google Shape;886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87" name="Google Shape;887;p13"/>
              <p:cNvGrpSpPr/>
              <p:nvPr/>
            </p:nvGrpSpPr>
            <p:grpSpPr>
              <a:xfrm>
                <a:off x="294601" y="1743985"/>
                <a:ext cx="3339874" cy="480300"/>
                <a:chOff x="294601" y="422725"/>
                <a:chExt cx="3339874" cy="480300"/>
              </a:xfrm>
            </p:grpSpPr>
            <p:sp>
              <p:nvSpPr>
                <p:cNvPr id="888" name="Google Shape;888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9" name="Google Shape;889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0" name="Google Shape;890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1" name="Google Shape;891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2" name="Google Shape;892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3" name="Google Shape;893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94" name="Google Shape;894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95" name="Google Shape;895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6" name="Google Shape;896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7" name="Google Shape;897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8" name="Google Shape;898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9" name="Google Shape;899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00" name="Google Shape;900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1" name="Google Shape;901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2" name="Google Shape;902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3" name="Google Shape;903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4" name="Google Shape;904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5" name="Google Shape;905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06" name="Google Shape;906;p13"/>
              <p:cNvGrpSpPr/>
              <p:nvPr/>
            </p:nvGrpSpPr>
            <p:grpSpPr>
              <a:xfrm>
                <a:off x="294601" y="2388485"/>
                <a:ext cx="3339874" cy="480300"/>
                <a:chOff x="294601" y="422725"/>
                <a:chExt cx="3339874" cy="480300"/>
              </a:xfrm>
            </p:grpSpPr>
            <p:sp>
              <p:nvSpPr>
                <p:cNvPr id="907" name="Google Shape;907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8" name="Google Shape;908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9" name="Google Shape;909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0" name="Google Shape;910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1" name="Google Shape;911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2" name="Google Shape;912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13" name="Google Shape;913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4" name="Google Shape;914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5" name="Google Shape;915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6" name="Google Shape;916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7" name="Google Shape;917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8" name="Google Shape;918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19" name="Google Shape;919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20" name="Google Shape;920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1" name="Google Shape;921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2" name="Google Shape;922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3" name="Google Shape;923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4" name="Google Shape;924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25" name="Google Shape;925;p13"/>
              <p:cNvGrpSpPr/>
              <p:nvPr/>
            </p:nvGrpSpPr>
            <p:grpSpPr>
              <a:xfrm>
                <a:off x="3742825" y="292698"/>
                <a:ext cx="2852800" cy="1257352"/>
                <a:chOff x="3742825" y="292698"/>
                <a:chExt cx="2852800" cy="1257352"/>
              </a:xfrm>
            </p:grpSpPr>
            <p:sp>
              <p:nvSpPr>
                <p:cNvPr id="926" name="Google Shape;926;p13"/>
                <p:cNvSpPr/>
                <p:nvPr/>
              </p:nvSpPr>
              <p:spPr>
                <a:xfrm>
                  <a:off x="4729875" y="4252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3742825" y="4252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28" name="Google Shape;928;p13"/>
                <p:cNvGrpSpPr/>
                <p:nvPr/>
              </p:nvGrpSpPr>
              <p:grpSpPr>
                <a:xfrm>
                  <a:off x="3786395" y="4285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29" name="Google Shape;929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30" name="Google Shape;930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31" name="Google Shape;931;p13"/>
                <p:cNvCxnSpPr/>
                <p:nvPr/>
              </p:nvCxnSpPr>
              <p:spPr>
                <a:xfrm>
                  <a:off x="3786363" y="5362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32" name="Google Shape;932;p13"/>
                <p:cNvSpPr/>
                <p:nvPr/>
              </p:nvSpPr>
              <p:spPr>
                <a:xfrm>
                  <a:off x="3742825" y="6810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33" name="Google Shape;933;p13"/>
                <p:cNvGrpSpPr/>
                <p:nvPr/>
              </p:nvGrpSpPr>
              <p:grpSpPr>
                <a:xfrm>
                  <a:off x="3786395" y="6843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34" name="Google Shape;934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35" name="Google Shape;935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36" name="Google Shape;936;p13"/>
                <p:cNvCxnSpPr/>
                <p:nvPr/>
              </p:nvCxnSpPr>
              <p:spPr>
                <a:xfrm>
                  <a:off x="3786363" y="7920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37" name="Google Shape;937;p13"/>
                <p:cNvSpPr txBox="1"/>
                <p:nvPr/>
              </p:nvSpPr>
              <p:spPr>
                <a:xfrm>
                  <a:off x="4773445" y="6388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938" name="Google Shape;938;p13"/>
                <p:cNvSpPr txBox="1"/>
                <p:nvPr/>
              </p:nvSpPr>
              <p:spPr>
                <a:xfrm>
                  <a:off x="4773445" y="7963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939" name="Google Shape;939;p13"/>
                <p:cNvCxnSpPr/>
                <p:nvPr/>
              </p:nvCxnSpPr>
              <p:spPr>
                <a:xfrm>
                  <a:off x="4773413" y="587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0" name="Google Shape;940;p13"/>
                <p:cNvCxnSpPr/>
                <p:nvPr/>
              </p:nvCxnSpPr>
              <p:spPr>
                <a:xfrm>
                  <a:off x="4773413" y="746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1" name="Google Shape;941;p13"/>
                <p:cNvCxnSpPr>
                  <a:stCxn id="927" idx="3"/>
                </p:cNvCxnSpPr>
                <p:nvPr/>
              </p:nvCxnSpPr>
              <p:spPr>
                <a:xfrm>
                  <a:off x="4621525" y="5362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2" name="Google Shape;942;p13"/>
                <p:cNvCxnSpPr>
                  <a:stCxn id="932" idx="3"/>
                </p:cNvCxnSpPr>
                <p:nvPr/>
              </p:nvCxnSpPr>
              <p:spPr>
                <a:xfrm>
                  <a:off x="4621525" y="7920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43" name="Google Shape;943;p13"/>
                <p:cNvSpPr/>
                <p:nvPr/>
              </p:nvSpPr>
              <p:spPr>
                <a:xfrm>
                  <a:off x="4729875" y="10697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13"/>
                <p:cNvSpPr/>
                <p:nvPr/>
              </p:nvSpPr>
              <p:spPr>
                <a:xfrm>
                  <a:off x="3742825" y="10697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45" name="Google Shape;945;p13"/>
                <p:cNvGrpSpPr/>
                <p:nvPr/>
              </p:nvGrpSpPr>
              <p:grpSpPr>
                <a:xfrm>
                  <a:off x="3786395" y="10730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46" name="Google Shape;946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47" name="Google Shape;947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48" name="Google Shape;948;p13"/>
                <p:cNvCxnSpPr/>
                <p:nvPr/>
              </p:nvCxnSpPr>
              <p:spPr>
                <a:xfrm>
                  <a:off x="3786363" y="11807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49" name="Google Shape;949;p13"/>
                <p:cNvSpPr/>
                <p:nvPr/>
              </p:nvSpPr>
              <p:spPr>
                <a:xfrm>
                  <a:off x="3742825" y="13255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50" name="Google Shape;950;p13"/>
                <p:cNvGrpSpPr/>
                <p:nvPr/>
              </p:nvGrpSpPr>
              <p:grpSpPr>
                <a:xfrm>
                  <a:off x="3786395" y="13288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51" name="Google Shape;951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52" name="Google Shape;952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53" name="Google Shape;953;p13"/>
                <p:cNvCxnSpPr/>
                <p:nvPr/>
              </p:nvCxnSpPr>
              <p:spPr>
                <a:xfrm>
                  <a:off x="3786363" y="14365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54" name="Google Shape;954;p13"/>
                <p:cNvSpPr txBox="1"/>
                <p:nvPr/>
              </p:nvSpPr>
              <p:spPr>
                <a:xfrm>
                  <a:off x="4773445" y="12833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955" name="Google Shape;955;p13"/>
                <p:cNvSpPr txBox="1"/>
                <p:nvPr/>
              </p:nvSpPr>
              <p:spPr>
                <a:xfrm>
                  <a:off x="4773445" y="14408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956" name="Google Shape;956;p13"/>
                <p:cNvCxnSpPr/>
                <p:nvPr/>
              </p:nvCxnSpPr>
              <p:spPr>
                <a:xfrm>
                  <a:off x="4773413" y="1232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7" name="Google Shape;957;p13"/>
                <p:cNvCxnSpPr/>
                <p:nvPr/>
              </p:nvCxnSpPr>
              <p:spPr>
                <a:xfrm>
                  <a:off x="4773413" y="1391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8" name="Google Shape;958;p13"/>
                <p:cNvCxnSpPr>
                  <a:stCxn id="944" idx="3"/>
                </p:cNvCxnSpPr>
                <p:nvPr/>
              </p:nvCxnSpPr>
              <p:spPr>
                <a:xfrm>
                  <a:off x="4621525" y="11807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9" name="Google Shape;959;p13"/>
                <p:cNvCxnSpPr>
                  <a:stCxn id="949" idx="3"/>
                </p:cNvCxnSpPr>
                <p:nvPr/>
              </p:nvCxnSpPr>
              <p:spPr>
                <a:xfrm>
                  <a:off x="4621525" y="14365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60" name="Google Shape;960;p13"/>
                <p:cNvSpPr/>
                <p:nvPr/>
              </p:nvSpPr>
              <p:spPr>
                <a:xfrm>
                  <a:off x="5716925" y="425250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1" name="Google Shape;961;p13"/>
                <p:cNvCxnSpPr/>
                <p:nvPr/>
              </p:nvCxnSpPr>
              <p:spPr>
                <a:xfrm>
                  <a:off x="5760488" y="58876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2" name="Google Shape;962;p13"/>
                <p:cNvCxnSpPr/>
                <p:nvPr/>
              </p:nvCxnSpPr>
              <p:spPr>
                <a:xfrm>
                  <a:off x="5760488" y="74897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3" name="Google Shape;963;p13"/>
                <p:cNvCxnSpPr/>
                <p:nvPr/>
              </p:nvCxnSpPr>
              <p:spPr>
                <a:xfrm>
                  <a:off x="5760488" y="909193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4" name="Google Shape;964;p13"/>
                <p:cNvCxnSpPr/>
                <p:nvPr/>
              </p:nvCxnSpPr>
              <p:spPr>
                <a:xfrm>
                  <a:off x="5760488" y="106940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5" name="Google Shape;965;p13"/>
                <p:cNvCxnSpPr/>
                <p:nvPr/>
              </p:nvCxnSpPr>
              <p:spPr>
                <a:xfrm>
                  <a:off x="5760488" y="122962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6" name="Google Shape;966;p13"/>
                <p:cNvCxnSpPr/>
                <p:nvPr/>
              </p:nvCxnSpPr>
              <p:spPr>
                <a:xfrm>
                  <a:off x="5760488" y="138983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67" name="Google Shape;967;p13"/>
                <p:cNvSpPr txBox="1"/>
                <p:nvPr/>
              </p:nvSpPr>
              <p:spPr>
                <a:xfrm>
                  <a:off x="5760495" y="8014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968" name="Google Shape;968;p13"/>
                <p:cNvSpPr txBox="1"/>
                <p:nvPr/>
              </p:nvSpPr>
              <p:spPr>
                <a:xfrm>
                  <a:off x="5760495" y="11218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969" name="Google Shape;969;p13"/>
                <p:cNvSpPr txBox="1"/>
                <p:nvPr/>
              </p:nvSpPr>
              <p:spPr>
                <a:xfrm>
                  <a:off x="5760495" y="292698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FATHER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cxnSp>
              <p:nvCxnSpPr>
                <p:cNvPr id="970" name="Google Shape;970;p13"/>
                <p:cNvCxnSpPr>
                  <a:stCxn id="926" idx="3"/>
                </p:cNvCxnSpPr>
                <p:nvPr/>
              </p:nvCxnSpPr>
              <p:spPr>
                <a:xfrm>
                  <a:off x="5608575" y="665400"/>
                  <a:ext cx="111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1" name="Google Shape;971;p13"/>
                <p:cNvCxnSpPr>
                  <a:stCxn id="943" idx="3"/>
                </p:cNvCxnSpPr>
                <p:nvPr/>
              </p:nvCxnSpPr>
              <p:spPr>
                <a:xfrm>
                  <a:off x="5608575" y="1309900"/>
                  <a:ext cx="1128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72" name="Google Shape;972;p13"/>
              <p:cNvGrpSpPr/>
              <p:nvPr/>
            </p:nvGrpSpPr>
            <p:grpSpPr>
              <a:xfrm>
                <a:off x="3742825" y="1613957"/>
                <a:ext cx="2852800" cy="1257352"/>
                <a:chOff x="3742825" y="292698"/>
                <a:chExt cx="2852800" cy="1257352"/>
              </a:xfrm>
            </p:grpSpPr>
            <p:sp>
              <p:nvSpPr>
                <p:cNvPr id="973" name="Google Shape;973;p13"/>
                <p:cNvSpPr/>
                <p:nvPr/>
              </p:nvSpPr>
              <p:spPr>
                <a:xfrm>
                  <a:off x="4729875" y="4252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13"/>
                <p:cNvSpPr/>
                <p:nvPr/>
              </p:nvSpPr>
              <p:spPr>
                <a:xfrm>
                  <a:off x="3742825" y="4252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75" name="Google Shape;975;p13"/>
                <p:cNvGrpSpPr/>
                <p:nvPr/>
              </p:nvGrpSpPr>
              <p:grpSpPr>
                <a:xfrm>
                  <a:off x="3786395" y="4285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76" name="Google Shape;976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77" name="Google Shape;977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78" name="Google Shape;978;p13"/>
                <p:cNvCxnSpPr/>
                <p:nvPr/>
              </p:nvCxnSpPr>
              <p:spPr>
                <a:xfrm>
                  <a:off x="3786363" y="5362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79" name="Google Shape;979;p13"/>
                <p:cNvSpPr/>
                <p:nvPr/>
              </p:nvSpPr>
              <p:spPr>
                <a:xfrm>
                  <a:off x="3742825" y="6810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0" name="Google Shape;980;p13"/>
                <p:cNvGrpSpPr/>
                <p:nvPr/>
              </p:nvGrpSpPr>
              <p:grpSpPr>
                <a:xfrm>
                  <a:off x="3786395" y="6843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81" name="Google Shape;981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82" name="Google Shape;982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83" name="Google Shape;983;p13"/>
                <p:cNvCxnSpPr/>
                <p:nvPr/>
              </p:nvCxnSpPr>
              <p:spPr>
                <a:xfrm>
                  <a:off x="3786363" y="7920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84" name="Google Shape;984;p13"/>
                <p:cNvSpPr txBox="1"/>
                <p:nvPr/>
              </p:nvSpPr>
              <p:spPr>
                <a:xfrm>
                  <a:off x="4773445" y="6388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985" name="Google Shape;985;p13"/>
                <p:cNvSpPr txBox="1"/>
                <p:nvPr/>
              </p:nvSpPr>
              <p:spPr>
                <a:xfrm>
                  <a:off x="4773445" y="7963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986" name="Google Shape;986;p13"/>
                <p:cNvCxnSpPr/>
                <p:nvPr/>
              </p:nvCxnSpPr>
              <p:spPr>
                <a:xfrm>
                  <a:off x="4773413" y="587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7" name="Google Shape;987;p13"/>
                <p:cNvCxnSpPr/>
                <p:nvPr/>
              </p:nvCxnSpPr>
              <p:spPr>
                <a:xfrm>
                  <a:off x="4773413" y="746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8" name="Google Shape;988;p13"/>
                <p:cNvCxnSpPr>
                  <a:stCxn id="974" idx="3"/>
                </p:cNvCxnSpPr>
                <p:nvPr/>
              </p:nvCxnSpPr>
              <p:spPr>
                <a:xfrm>
                  <a:off x="4621525" y="5362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9" name="Google Shape;989;p13"/>
                <p:cNvCxnSpPr>
                  <a:stCxn id="979" idx="3"/>
                </p:cNvCxnSpPr>
                <p:nvPr/>
              </p:nvCxnSpPr>
              <p:spPr>
                <a:xfrm>
                  <a:off x="4621525" y="7920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90" name="Google Shape;990;p13"/>
                <p:cNvSpPr/>
                <p:nvPr/>
              </p:nvSpPr>
              <p:spPr>
                <a:xfrm>
                  <a:off x="4729875" y="10697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13"/>
                <p:cNvSpPr/>
                <p:nvPr/>
              </p:nvSpPr>
              <p:spPr>
                <a:xfrm>
                  <a:off x="3742825" y="10697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92" name="Google Shape;992;p13"/>
                <p:cNvGrpSpPr/>
                <p:nvPr/>
              </p:nvGrpSpPr>
              <p:grpSpPr>
                <a:xfrm>
                  <a:off x="3786395" y="10730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93" name="Google Shape;993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94" name="Google Shape;994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995" name="Google Shape;995;p13"/>
                <p:cNvCxnSpPr/>
                <p:nvPr/>
              </p:nvCxnSpPr>
              <p:spPr>
                <a:xfrm>
                  <a:off x="3786363" y="11807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96" name="Google Shape;996;p13"/>
                <p:cNvSpPr/>
                <p:nvPr/>
              </p:nvSpPr>
              <p:spPr>
                <a:xfrm>
                  <a:off x="3742825" y="13255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97" name="Google Shape;997;p13"/>
                <p:cNvGrpSpPr/>
                <p:nvPr/>
              </p:nvGrpSpPr>
              <p:grpSpPr>
                <a:xfrm>
                  <a:off x="3786395" y="13288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998" name="Google Shape;998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999" name="Google Shape;999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000" name="Google Shape;1000;p13"/>
                <p:cNvCxnSpPr/>
                <p:nvPr/>
              </p:nvCxnSpPr>
              <p:spPr>
                <a:xfrm>
                  <a:off x="3786363" y="14365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01" name="Google Shape;1001;p13"/>
                <p:cNvSpPr txBox="1"/>
                <p:nvPr/>
              </p:nvSpPr>
              <p:spPr>
                <a:xfrm>
                  <a:off x="4773445" y="12833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002" name="Google Shape;1002;p13"/>
                <p:cNvSpPr txBox="1"/>
                <p:nvPr/>
              </p:nvSpPr>
              <p:spPr>
                <a:xfrm>
                  <a:off x="4773445" y="14408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1003" name="Google Shape;1003;p13"/>
                <p:cNvCxnSpPr/>
                <p:nvPr/>
              </p:nvCxnSpPr>
              <p:spPr>
                <a:xfrm>
                  <a:off x="4773413" y="1232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4" name="Google Shape;1004;p13"/>
                <p:cNvCxnSpPr/>
                <p:nvPr/>
              </p:nvCxnSpPr>
              <p:spPr>
                <a:xfrm>
                  <a:off x="4773413" y="1391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5" name="Google Shape;1005;p13"/>
                <p:cNvCxnSpPr>
                  <a:stCxn id="991" idx="3"/>
                </p:cNvCxnSpPr>
                <p:nvPr/>
              </p:nvCxnSpPr>
              <p:spPr>
                <a:xfrm>
                  <a:off x="4621525" y="11807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6" name="Google Shape;1006;p13"/>
                <p:cNvCxnSpPr>
                  <a:stCxn id="996" idx="3"/>
                </p:cNvCxnSpPr>
                <p:nvPr/>
              </p:nvCxnSpPr>
              <p:spPr>
                <a:xfrm>
                  <a:off x="4621525" y="14365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07" name="Google Shape;1007;p13"/>
                <p:cNvSpPr/>
                <p:nvPr/>
              </p:nvSpPr>
              <p:spPr>
                <a:xfrm>
                  <a:off x="5716925" y="425250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8" name="Google Shape;1008;p13"/>
                <p:cNvCxnSpPr/>
                <p:nvPr/>
              </p:nvCxnSpPr>
              <p:spPr>
                <a:xfrm>
                  <a:off x="5760488" y="58876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9" name="Google Shape;1009;p13"/>
                <p:cNvCxnSpPr/>
                <p:nvPr/>
              </p:nvCxnSpPr>
              <p:spPr>
                <a:xfrm>
                  <a:off x="5760488" y="74897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0" name="Google Shape;1010;p13"/>
                <p:cNvCxnSpPr/>
                <p:nvPr/>
              </p:nvCxnSpPr>
              <p:spPr>
                <a:xfrm>
                  <a:off x="5760488" y="909193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1" name="Google Shape;1011;p13"/>
                <p:cNvCxnSpPr/>
                <p:nvPr/>
              </p:nvCxnSpPr>
              <p:spPr>
                <a:xfrm>
                  <a:off x="5760488" y="106940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2" name="Google Shape;1012;p13"/>
                <p:cNvCxnSpPr/>
                <p:nvPr/>
              </p:nvCxnSpPr>
              <p:spPr>
                <a:xfrm>
                  <a:off x="5760488" y="122962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3" name="Google Shape;1013;p13"/>
                <p:cNvCxnSpPr/>
                <p:nvPr/>
              </p:nvCxnSpPr>
              <p:spPr>
                <a:xfrm>
                  <a:off x="5760488" y="138983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14" name="Google Shape;1014;p13"/>
                <p:cNvSpPr txBox="1"/>
                <p:nvPr/>
              </p:nvSpPr>
              <p:spPr>
                <a:xfrm>
                  <a:off x="5760495" y="8014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015" name="Google Shape;1015;p13"/>
                <p:cNvSpPr txBox="1"/>
                <p:nvPr/>
              </p:nvSpPr>
              <p:spPr>
                <a:xfrm>
                  <a:off x="5760495" y="11218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016" name="Google Shape;1016;p13"/>
                <p:cNvSpPr txBox="1"/>
                <p:nvPr/>
              </p:nvSpPr>
              <p:spPr>
                <a:xfrm>
                  <a:off x="5760495" y="292698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MOTHER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cxnSp>
              <p:nvCxnSpPr>
                <p:cNvPr id="1017" name="Google Shape;1017;p13"/>
                <p:cNvCxnSpPr>
                  <a:stCxn id="973" idx="3"/>
                </p:cNvCxnSpPr>
                <p:nvPr/>
              </p:nvCxnSpPr>
              <p:spPr>
                <a:xfrm>
                  <a:off x="5608575" y="665400"/>
                  <a:ext cx="111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8" name="Google Shape;1018;p13"/>
                <p:cNvCxnSpPr>
                  <a:stCxn id="990" idx="3"/>
                </p:cNvCxnSpPr>
                <p:nvPr/>
              </p:nvCxnSpPr>
              <p:spPr>
                <a:xfrm>
                  <a:off x="5608575" y="1309900"/>
                  <a:ext cx="1128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19" name="Google Shape;1019;p13"/>
              <p:cNvGrpSpPr/>
              <p:nvPr/>
            </p:nvGrpSpPr>
            <p:grpSpPr>
              <a:xfrm>
                <a:off x="294601" y="3131039"/>
                <a:ext cx="3339874" cy="480300"/>
                <a:chOff x="294601" y="422725"/>
                <a:chExt cx="3339874" cy="480300"/>
              </a:xfrm>
            </p:grpSpPr>
            <p:sp>
              <p:nvSpPr>
                <p:cNvPr id="1020" name="Google Shape;1020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21" name="Google Shape;1021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2" name="Google Shape;1022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3" name="Google Shape;1023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4" name="Google Shape;1024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5" name="Google Shape;1025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26" name="Google Shape;1026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27" name="Google Shape;1027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8" name="Google Shape;1028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9" name="Google Shape;1029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0" name="Google Shape;1030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1" name="Google Shape;1031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32" name="Google Shape;1032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33" name="Google Shape;1033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4" name="Google Shape;1034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5" name="Google Shape;1035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6" name="Google Shape;1036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7" name="Google Shape;1037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38" name="Google Shape;1038;p13"/>
              <p:cNvGrpSpPr/>
              <p:nvPr/>
            </p:nvGrpSpPr>
            <p:grpSpPr>
              <a:xfrm>
                <a:off x="294601" y="3775539"/>
                <a:ext cx="3339874" cy="480300"/>
                <a:chOff x="294601" y="422725"/>
                <a:chExt cx="3339874" cy="480300"/>
              </a:xfrm>
            </p:grpSpPr>
            <p:sp>
              <p:nvSpPr>
                <p:cNvPr id="1039" name="Google Shape;1039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0" name="Google Shape;1040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1" name="Google Shape;1041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2" name="Google Shape;1042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3" name="Google Shape;1043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4" name="Google Shape;1044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45" name="Google Shape;1045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6" name="Google Shape;1046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7" name="Google Shape;1047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8" name="Google Shape;1048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9" name="Google Shape;1049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0" name="Google Shape;1050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51" name="Google Shape;1051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2" name="Google Shape;1052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3" name="Google Shape;1053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4" name="Google Shape;1054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5" name="Google Shape;1055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6" name="Google Shape;1056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57" name="Google Shape;1057;p13"/>
              <p:cNvGrpSpPr/>
              <p:nvPr/>
            </p:nvGrpSpPr>
            <p:grpSpPr>
              <a:xfrm>
                <a:off x="294601" y="4452298"/>
                <a:ext cx="3339874" cy="480300"/>
                <a:chOff x="294601" y="422725"/>
                <a:chExt cx="3339874" cy="480300"/>
              </a:xfrm>
            </p:grpSpPr>
            <p:sp>
              <p:nvSpPr>
                <p:cNvPr id="1058" name="Google Shape;1058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9" name="Google Shape;1059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0" name="Google Shape;1060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1" name="Google Shape;1061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2" name="Google Shape;1062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3" name="Google Shape;1063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64" name="Google Shape;1064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65" name="Google Shape;1065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6" name="Google Shape;1066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7" name="Google Shape;1067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8" name="Google Shape;1068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9" name="Google Shape;1069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70" name="Google Shape;1070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71" name="Google Shape;1071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2" name="Google Shape;1072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3" name="Google Shape;1073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4" name="Google Shape;1074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5" name="Google Shape;1075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76" name="Google Shape;1076;p13"/>
              <p:cNvGrpSpPr/>
              <p:nvPr/>
            </p:nvGrpSpPr>
            <p:grpSpPr>
              <a:xfrm>
                <a:off x="294601" y="5096798"/>
                <a:ext cx="3339874" cy="480300"/>
                <a:chOff x="294601" y="422725"/>
                <a:chExt cx="3339874" cy="480300"/>
              </a:xfrm>
            </p:grpSpPr>
            <p:sp>
              <p:nvSpPr>
                <p:cNvPr id="1077" name="Google Shape;1077;p13"/>
                <p:cNvSpPr/>
                <p:nvPr/>
              </p:nvSpPr>
              <p:spPr>
                <a:xfrm>
                  <a:off x="2729975" y="422725"/>
                  <a:ext cx="9012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78" name="Google Shape;1078;p13"/>
                <p:cNvCxnSpPr/>
                <p:nvPr/>
              </p:nvCxnSpPr>
              <p:spPr>
                <a:xfrm>
                  <a:off x="2729975" y="4227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9" name="Google Shape;1079;p13"/>
                <p:cNvCxnSpPr/>
                <p:nvPr/>
              </p:nvCxnSpPr>
              <p:spPr>
                <a:xfrm>
                  <a:off x="2729975" y="90302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0" name="Google Shape;1080;p13"/>
                <p:cNvCxnSpPr/>
                <p:nvPr/>
              </p:nvCxnSpPr>
              <p:spPr>
                <a:xfrm>
                  <a:off x="2729975" y="78295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1" name="Google Shape;1081;p13"/>
                <p:cNvCxnSpPr/>
                <p:nvPr/>
              </p:nvCxnSpPr>
              <p:spPr>
                <a:xfrm>
                  <a:off x="2729975" y="662875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2" name="Google Shape;1082;p13"/>
                <p:cNvCxnSpPr/>
                <p:nvPr/>
              </p:nvCxnSpPr>
              <p:spPr>
                <a:xfrm>
                  <a:off x="2729975" y="542800"/>
                  <a:ext cx="90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83" name="Google Shape;1083;p13"/>
                <p:cNvSpPr/>
                <p:nvPr/>
              </p:nvSpPr>
              <p:spPr>
                <a:xfrm>
                  <a:off x="294601" y="422725"/>
                  <a:ext cx="11709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84" name="Google Shape;1084;p13"/>
                <p:cNvCxnSpPr/>
                <p:nvPr/>
              </p:nvCxnSpPr>
              <p:spPr>
                <a:xfrm>
                  <a:off x="294601" y="4227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5" name="Google Shape;1085;p13"/>
                <p:cNvCxnSpPr/>
                <p:nvPr/>
              </p:nvCxnSpPr>
              <p:spPr>
                <a:xfrm>
                  <a:off x="294601" y="90302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6" name="Google Shape;1086;p13"/>
                <p:cNvCxnSpPr/>
                <p:nvPr/>
              </p:nvCxnSpPr>
              <p:spPr>
                <a:xfrm>
                  <a:off x="294601" y="78295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7" name="Google Shape;1087;p13"/>
                <p:cNvCxnSpPr/>
                <p:nvPr/>
              </p:nvCxnSpPr>
              <p:spPr>
                <a:xfrm>
                  <a:off x="294601" y="662875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8" name="Google Shape;1088;p13"/>
                <p:cNvCxnSpPr/>
                <p:nvPr/>
              </p:nvCxnSpPr>
              <p:spPr>
                <a:xfrm>
                  <a:off x="294601" y="542800"/>
                  <a:ext cx="1175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89" name="Google Shape;1089;p13"/>
                <p:cNvSpPr/>
                <p:nvPr/>
              </p:nvSpPr>
              <p:spPr>
                <a:xfrm>
                  <a:off x="1610788" y="422725"/>
                  <a:ext cx="974700" cy="480300"/>
                </a:xfrm>
                <a:prstGeom prst="rect">
                  <a:avLst/>
                </a:prstGeom>
                <a:solidFill>
                  <a:srgbClr val="F7F6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0" name="Google Shape;1090;p13"/>
                <p:cNvCxnSpPr/>
                <p:nvPr/>
              </p:nvCxnSpPr>
              <p:spPr>
                <a:xfrm>
                  <a:off x="1610788" y="4227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1" name="Google Shape;1091;p13"/>
                <p:cNvCxnSpPr/>
                <p:nvPr/>
              </p:nvCxnSpPr>
              <p:spPr>
                <a:xfrm>
                  <a:off x="1610788" y="90302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2" name="Google Shape;1092;p13"/>
                <p:cNvCxnSpPr/>
                <p:nvPr/>
              </p:nvCxnSpPr>
              <p:spPr>
                <a:xfrm>
                  <a:off x="1610788" y="78295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3" name="Google Shape;1093;p13"/>
                <p:cNvCxnSpPr/>
                <p:nvPr/>
              </p:nvCxnSpPr>
              <p:spPr>
                <a:xfrm>
                  <a:off x="1610788" y="662875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4" name="Google Shape;1094;p13"/>
                <p:cNvCxnSpPr/>
                <p:nvPr/>
              </p:nvCxnSpPr>
              <p:spPr>
                <a:xfrm>
                  <a:off x="1610788" y="542800"/>
                  <a:ext cx="978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95" name="Google Shape;1095;p13"/>
              <p:cNvGrpSpPr/>
              <p:nvPr/>
            </p:nvGrpSpPr>
            <p:grpSpPr>
              <a:xfrm>
                <a:off x="3742825" y="3001012"/>
                <a:ext cx="2852800" cy="1257352"/>
                <a:chOff x="3742825" y="292698"/>
                <a:chExt cx="2852800" cy="1257352"/>
              </a:xfrm>
            </p:grpSpPr>
            <p:sp>
              <p:nvSpPr>
                <p:cNvPr id="1096" name="Google Shape;1096;p13"/>
                <p:cNvSpPr/>
                <p:nvPr/>
              </p:nvSpPr>
              <p:spPr>
                <a:xfrm>
                  <a:off x="4729875" y="4252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7" name="Google Shape;1097;p13"/>
                <p:cNvSpPr/>
                <p:nvPr/>
              </p:nvSpPr>
              <p:spPr>
                <a:xfrm>
                  <a:off x="3742825" y="4252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98" name="Google Shape;1098;p13"/>
                <p:cNvGrpSpPr/>
                <p:nvPr/>
              </p:nvGrpSpPr>
              <p:grpSpPr>
                <a:xfrm>
                  <a:off x="3786395" y="4285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099" name="Google Shape;1099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00" name="Google Shape;1100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01" name="Google Shape;1101;p13"/>
                <p:cNvCxnSpPr/>
                <p:nvPr/>
              </p:nvCxnSpPr>
              <p:spPr>
                <a:xfrm>
                  <a:off x="3786363" y="5362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02" name="Google Shape;1102;p13"/>
                <p:cNvSpPr/>
                <p:nvPr/>
              </p:nvSpPr>
              <p:spPr>
                <a:xfrm>
                  <a:off x="3742825" y="6810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03" name="Google Shape;1103;p13"/>
                <p:cNvGrpSpPr/>
                <p:nvPr/>
              </p:nvGrpSpPr>
              <p:grpSpPr>
                <a:xfrm>
                  <a:off x="3786395" y="6843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04" name="Google Shape;1104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05" name="Google Shape;1105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06" name="Google Shape;1106;p13"/>
                <p:cNvCxnSpPr/>
                <p:nvPr/>
              </p:nvCxnSpPr>
              <p:spPr>
                <a:xfrm>
                  <a:off x="3786363" y="7920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07" name="Google Shape;1107;p13"/>
                <p:cNvSpPr txBox="1"/>
                <p:nvPr/>
              </p:nvSpPr>
              <p:spPr>
                <a:xfrm>
                  <a:off x="4773445" y="6388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08" name="Google Shape;1108;p13"/>
                <p:cNvSpPr txBox="1"/>
                <p:nvPr/>
              </p:nvSpPr>
              <p:spPr>
                <a:xfrm>
                  <a:off x="4773445" y="7963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1109" name="Google Shape;1109;p13"/>
                <p:cNvCxnSpPr/>
                <p:nvPr/>
              </p:nvCxnSpPr>
              <p:spPr>
                <a:xfrm>
                  <a:off x="4773413" y="587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0" name="Google Shape;1110;p13"/>
                <p:cNvCxnSpPr/>
                <p:nvPr/>
              </p:nvCxnSpPr>
              <p:spPr>
                <a:xfrm>
                  <a:off x="4773413" y="746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1" name="Google Shape;1111;p13"/>
                <p:cNvCxnSpPr>
                  <a:stCxn id="1097" idx="3"/>
                </p:cNvCxnSpPr>
                <p:nvPr/>
              </p:nvCxnSpPr>
              <p:spPr>
                <a:xfrm>
                  <a:off x="4621525" y="5362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2" name="Google Shape;1112;p13"/>
                <p:cNvCxnSpPr>
                  <a:stCxn id="1102" idx="3"/>
                </p:cNvCxnSpPr>
                <p:nvPr/>
              </p:nvCxnSpPr>
              <p:spPr>
                <a:xfrm>
                  <a:off x="4621525" y="7920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13" name="Google Shape;1113;p13"/>
                <p:cNvSpPr/>
                <p:nvPr/>
              </p:nvSpPr>
              <p:spPr>
                <a:xfrm>
                  <a:off x="4729875" y="10697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4" name="Google Shape;1114;p13"/>
                <p:cNvSpPr/>
                <p:nvPr/>
              </p:nvSpPr>
              <p:spPr>
                <a:xfrm>
                  <a:off x="3742825" y="10697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15" name="Google Shape;1115;p13"/>
                <p:cNvGrpSpPr/>
                <p:nvPr/>
              </p:nvGrpSpPr>
              <p:grpSpPr>
                <a:xfrm>
                  <a:off x="3786395" y="10730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16" name="Google Shape;1116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17" name="Google Shape;1117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18" name="Google Shape;1118;p13"/>
                <p:cNvCxnSpPr/>
                <p:nvPr/>
              </p:nvCxnSpPr>
              <p:spPr>
                <a:xfrm>
                  <a:off x="3786363" y="11807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19" name="Google Shape;1119;p13"/>
                <p:cNvSpPr/>
                <p:nvPr/>
              </p:nvSpPr>
              <p:spPr>
                <a:xfrm>
                  <a:off x="3742825" y="13255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20" name="Google Shape;1120;p13"/>
                <p:cNvGrpSpPr/>
                <p:nvPr/>
              </p:nvGrpSpPr>
              <p:grpSpPr>
                <a:xfrm>
                  <a:off x="3786395" y="13288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21" name="Google Shape;1121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22" name="Google Shape;1122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23" name="Google Shape;1123;p13"/>
                <p:cNvCxnSpPr/>
                <p:nvPr/>
              </p:nvCxnSpPr>
              <p:spPr>
                <a:xfrm>
                  <a:off x="3786363" y="14365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24" name="Google Shape;1124;p13"/>
                <p:cNvSpPr txBox="1"/>
                <p:nvPr/>
              </p:nvSpPr>
              <p:spPr>
                <a:xfrm>
                  <a:off x="4773445" y="12833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25" name="Google Shape;1125;p13"/>
                <p:cNvSpPr txBox="1"/>
                <p:nvPr/>
              </p:nvSpPr>
              <p:spPr>
                <a:xfrm>
                  <a:off x="4773445" y="14408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1126" name="Google Shape;1126;p13"/>
                <p:cNvCxnSpPr/>
                <p:nvPr/>
              </p:nvCxnSpPr>
              <p:spPr>
                <a:xfrm>
                  <a:off x="4773413" y="1232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7" name="Google Shape;1127;p13"/>
                <p:cNvCxnSpPr/>
                <p:nvPr/>
              </p:nvCxnSpPr>
              <p:spPr>
                <a:xfrm>
                  <a:off x="4773413" y="1391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8" name="Google Shape;1128;p13"/>
                <p:cNvCxnSpPr>
                  <a:stCxn id="1114" idx="3"/>
                </p:cNvCxnSpPr>
                <p:nvPr/>
              </p:nvCxnSpPr>
              <p:spPr>
                <a:xfrm>
                  <a:off x="4621525" y="11807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9" name="Google Shape;1129;p13"/>
                <p:cNvCxnSpPr>
                  <a:stCxn id="1119" idx="3"/>
                </p:cNvCxnSpPr>
                <p:nvPr/>
              </p:nvCxnSpPr>
              <p:spPr>
                <a:xfrm>
                  <a:off x="4621525" y="14365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30" name="Google Shape;1130;p13"/>
                <p:cNvSpPr/>
                <p:nvPr/>
              </p:nvSpPr>
              <p:spPr>
                <a:xfrm>
                  <a:off x="5716925" y="425250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1" name="Google Shape;1131;p13"/>
                <p:cNvCxnSpPr/>
                <p:nvPr/>
              </p:nvCxnSpPr>
              <p:spPr>
                <a:xfrm>
                  <a:off x="5760488" y="58876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2" name="Google Shape;1132;p13"/>
                <p:cNvCxnSpPr/>
                <p:nvPr/>
              </p:nvCxnSpPr>
              <p:spPr>
                <a:xfrm>
                  <a:off x="5760488" y="74897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3" name="Google Shape;1133;p13"/>
                <p:cNvCxnSpPr/>
                <p:nvPr/>
              </p:nvCxnSpPr>
              <p:spPr>
                <a:xfrm>
                  <a:off x="5760488" y="909193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4" name="Google Shape;1134;p13"/>
                <p:cNvCxnSpPr/>
                <p:nvPr/>
              </p:nvCxnSpPr>
              <p:spPr>
                <a:xfrm>
                  <a:off x="5760488" y="106940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5" name="Google Shape;1135;p13"/>
                <p:cNvCxnSpPr/>
                <p:nvPr/>
              </p:nvCxnSpPr>
              <p:spPr>
                <a:xfrm>
                  <a:off x="5760488" y="122962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6" name="Google Shape;1136;p13"/>
                <p:cNvCxnSpPr/>
                <p:nvPr/>
              </p:nvCxnSpPr>
              <p:spPr>
                <a:xfrm>
                  <a:off x="5760488" y="138983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37" name="Google Shape;1137;p13"/>
                <p:cNvSpPr txBox="1"/>
                <p:nvPr/>
              </p:nvSpPr>
              <p:spPr>
                <a:xfrm>
                  <a:off x="5760495" y="8014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38" name="Google Shape;1138;p13"/>
                <p:cNvSpPr txBox="1"/>
                <p:nvPr/>
              </p:nvSpPr>
              <p:spPr>
                <a:xfrm>
                  <a:off x="5760495" y="11218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39" name="Google Shape;1139;p13"/>
                <p:cNvSpPr txBox="1"/>
                <p:nvPr/>
              </p:nvSpPr>
              <p:spPr>
                <a:xfrm>
                  <a:off x="5760495" y="292698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FATHER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cxnSp>
              <p:nvCxnSpPr>
                <p:cNvPr id="1140" name="Google Shape;1140;p13"/>
                <p:cNvCxnSpPr>
                  <a:stCxn id="1096" idx="3"/>
                </p:cNvCxnSpPr>
                <p:nvPr/>
              </p:nvCxnSpPr>
              <p:spPr>
                <a:xfrm>
                  <a:off x="5608575" y="665400"/>
                  <a:ext cx="111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1" name="Google Shape;1141;p13"/>
                <p:cNvCxnSpPr>
                  <a:stCxn id="1113" idx="3"/>
                </p:cNvCxnSpPr>
                <p:nvPr/>
              </p:nvCxnSpPr>
              <p:spPr>
                <a:xfrm>
                  <a:off x="5608575" y="1309900"/>
                  <a:ext cx="1128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42" name="Google Shape;1142;p13"/>
              <p:cNvGrpSpPr/>
              <p:nvPr/>
            </p:nvGrpSpPr>
            <p:grpSpPr>
              <a:xfrm>
                <a:off x="3742825" y="4322271"/>
                <a:ext cx="2852800" cy="1257352"/>
                <a:chOff x="3742825" y="292698"/>
                <a:chExt cx="2852800" cy="1257352"/>
              </a:xfrm>
            </p:grpSpPr>
            <p:sp>
              <p:nvSpPr>
                <p:cNvPr id="1143" name="Google Shape;1143;p13"/>
                <p:cNvSpPr/>
                <p:nvPr/>
              </p:nvSpPr>
              <p:spPr>
                <a:xfrm>
                  <a:off x="4729875" y="4252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4" name="Google Shape;1144;p13"/>
                <p:cNvSpPr/>
                <p:nvPr/>
              </p:nvSpPr>
              <p:spPr>
                <a:xfrm>
                  <a:off x="3742825" y="4252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45" name="Google Shape;1145;p13"/>
                <p:cNvGrpSpPr/>
                <p:nvPr/>
              </p:nvGrpSpPr>
              <p:grpSpPr>
                <a:xfrm>
                  <a:off x="3786395" y="4285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46" name="Google Shape;1146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47" name="Google Shape;1147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48" name="Google Shape;1148;p13"/>
                <p:cNvCxnSpPr/>
                <p:nvPr/>
              </p:nvCxnSpPr>
              <p:spPr>
                <a:xfrm>
                  <a:off x="3786363" y="5362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49" name="Google Shape;1149;p13"/>
                <p:cNvSpPr/>
                <p:nvPr/>
              </p:nvSpPr>
              <p:spPr>
                <a:xfrm>
                  <a:off x="3742825" y="6810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50" name="Google Shape;1150;p13"/>
                <p:cNvGrpSpPr/>
                <p:nvPr/>
              </p:nvGrpSpPr>
              <p:grpSpPr>
                <a:xfrm>
                  <a:off x="3786395" y="6843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51" name="Google Shape;1151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52" name="Google Shape;1152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53" name="Google Shape;1153;p13"/>
                <p:cNvCxnSpPr/>
                <p:nvPr/>
              </p:nvCxnSpPr>
              <p:spPr>
                <a:xfrm>
                  <a:off x="3786363" y="7920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54" name="Google Shape;1154;p13"/>
                <p:cNvSpPr txBox="1"/>
                <p:nvPr/>
              </p:nvSpPr>
              <p:spPr>
                <a:xfrm>
                  <a:off x="4773445" y="6388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55" name="Google Shape;1155;p13"/>
                <p:cNvSpPr txBox="1"/>
                <p:nvPr/>
              </p:nvSpPr>
              <p:spPr>
                <a:xfrm>
                  <a:off x="4773445" y="7963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1156" name="Google Shape;1156;p13"/>
                <p:cNvCxnSpPr/>
                <p:nvPr/>
              </p:nvCxnSpPr>
              <p:spPr>
                <a:xfrm>
                  <a:off x="4773413" y="587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7" name="Google Shape;1157;p13"/>
                <p:cNvCxnSpPr/>
                <p:nvPr/>
              </p:nvCxnSpPr>
              <p:spPr>
                <a:xfrm>
                  <a:off x="4773413" y="7465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8" name="Google Shape;1158;p13"/>
                <p:cNvCxnSpPr>
                  <a:stCxn id="1144" idx="3"/>
                </p:cNvCxnSpPr>
                <p:nvPr/>
              </p:nvCxnSpPr>
              <p:spPr>
                <a:xfrm>
                  <a:off x="4621525" y="5362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9" name="Google Shape;1159;p13"/>
                <p:cNvCxnSpPr>
                  <a:stCxn id="1149" idx="3"/>
                </p:cNvCxnSpPr>
                <p:nvPr/>
              </p:nvCxnSpPr>
              <p:spPr>
                <a:xfrm>
                  <a:off x="4621525" y="7920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60" name="Google Shape;1160;p13"/>
                <p:cNvSpPr/>
                <p:nvPr/>
              </p:nvSpPr>
              <p:spPr>
                <a:xfrm>
                  <a:off x="4729875" y="1069750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13"/>
                <p:cNvSpPr/>
                <p:nvPr/>
              </p:nvSpPr>
              <p:spPr>
                <a:xfrm>
                  <a:off x="3742825" y="1069750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62" name="Google Shape;1162;p13"/>
                <p:cNvGrpSpPr/>
                <p:nvPr/>
              </p:nvGrpSpPr>
              <p:grpSpPr>
                <a:xfrm>
                  <a:off x="3786395" y="1073048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63" name="Google Shape;1163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64" name="Google Shape;1164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65" name="Google Shape;1165;p13"/>
                <p:cNvCxnSpPr/>
                <p:nvPr/>
              </p:nvCxnSpPr>
              <p:spPr>
                <a:xfrm>
                  <a:off x="3786363" y="11807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66" name="Google Shape;1166;p13"/>
                <p:cNvSpPr/>
                <p:nvPr/>
              </p:nvSpPr>
              <p:spPr>
                <a:xfrm>
                  <a:off x="3742825" y="1325597"/>
                  <a:ext cx="878700" cy="2220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67" name="Google Shape;1167;p13"/>
                <p:cNvGrpSpPr/>
                <p:nvPr/>
              </p:nvGrpSpPr>
              <p:grpSpPr>
                <a:xfrm>
                  <a:off x="3786395" y="1328895"/>
                  <a:ext cx="791422" cy="215399"/>
                  <a:chOff x="4259125" y="429200"/>
                  <a:chExt cx="795000" cy="215399"/>
                </a:xfrm>
              </p:grpSpPr>
              <p:sp>
                <p:nvSpPr>
                  <p:cNvPr id="1168" name="Google Shape;1168;p13"/>
                  <p:cNvSpPr txBox="1"/>
                  <p:nvPr/>
                </p:nvSpPr>
                <p:spPr>
                  <a:xfrm>
                    <a:off x="4259125" y="429200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F.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  <p:sp>
                <p:nvSpPr>
                  <p:cNvPr id="1169" name="Google Shape;1169;p13"/>
                  <p:cNvSpPr txBox="1"/>
                  <p:nvPr/>
                </p:nvSpPr>
                <p:spPr>
                  <a:xfrm>
                    <a:off x="4259125" y="536899"/>
                    <a:ext cx="795000" cy="10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700">
                        <a:latin typeface="Pinyon Script"/>
                        <a:ea typeface="Pinyon Script"/>
                        <a:cs typeface="Pinyon Script"/>
                        <a:sym typeface="Pinyon Script"/>
                      </a:rPr>
                      <a:t>M.</a:t>
                    </a:r>
                    <a:endParaRPr sz="700">
                      <a:latin typeface="Pinyon Script"/>
                      <a:ea typeface="Pinyon Script"/>
                      <a:cs typeface="Pinyon Script"/>
                      <a:sym typeface="Pinyon Script"/>
                    </a:endParaRPr>
                  </a:p>
                </p:txBody>
              </p:sp>
            </p:grpSp>
            <p:cxnSp>
              <p:nvCxnSpPr>
                <p:cNvPr id="1170" name="Google Shape;1170;p13"/>
                <p:cNvCxnSpPr/>
                <p:nvPr/>
              </p:nvCxnSpPr>
              <p:spPr>
                <a:xfrm>
                  <a:off x="3786363" y="143659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71" name="Google Shape;1171;p13"/>
                <p:cNvSpPr txBox="1"/>
                <p:nvPr/>
              </p:nvSpPr>
              <p:spPr>
                <a:xfrm>
                  <a:off x="4773445" y="1283348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72" name="Google Shape;1172;p13"/>
                <p:cNvSpPr txBox="1"/>
                <p:nvPr/>
              </p:nvSpPr>
              <p:spPr>
                <a:xfrm>
                  <a:off x="4773445" y="1440805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cxnSp>
              <p:nvCxnSpPr>
                <p:cNvPr id="1173" name="Google Shape;1173;p13"/>
                <p:cNvCxnSpPr/>
                <p:nvPr/>
              </p:nvCxnSpPr>
              <p:spPr>
                <a:xfrm>
                  <a:off x="4773413" y="1232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4" name="Google Shape;1174;p13"/>
                <p:cNvCxnSpPr/>
                <p:nvPr/>
              </p:nvCxnSpPr>
              <p:spPr>
                <a:xfrm>
                  <a:off x="4773413" y="1391050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5" name="Google Shape;1175;p13"/>
                <p:cNvCxnSpPr>
                  <a:stCxn id="1161" idx="3"/>
                </p:cNvCxnSpPr>
                <p:nvPr/>
              </p:nvCxnSpPr>
              <p:spPr>
                <a:xfrm>
                  <a:off x="4621525" y="1180750"/>
                  <a:ext cx="112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6" name="Google Shape;1176;p13"/>
                <p:cNvCxnSpPr>
                  <a:stCxn id="1166" idx="3"/>
                </p:cNvCxnSpPr>
                <p:nvPr/>
              </p:nvCxnSpPr>
              <p:spPr>
                <a:xfrm>
                  <a:off x="4621525" y="1436597"/>
                  <a:ext cx="10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77" name="Google Shape;1177;p13"/>
                <p:cNvSpPr/>
                <p:nvPr/>
              </p:nvSpPr>
              <p:spPr>
                <a:xfrm>
                  <a:off x="5716925" y="425250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78" name="Google Shape;1178;p13"/>
                <p:cNvCxnSpPr/>
                <p:nvPr/>
              </p:nvCxnSpPr>
              <p:spPr>
                <a:xfrm>
                  <a:off x="5760488" y="58876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9" name="Google Shape;1179;p13"/>
                <p:cNvCxnSpPr/>
                <p:nvPr/>
              </p:nvCxnSpPr>
              <p:spPr>
                <a:xfrm>
                  <a:off x="5760488" y="74897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0" name="Google Shape;1180;p13"/>
                <p:cNvCxnSpPr/>
                <p:nvPr/>
              </p:nvCxnSpPr>
              <p:spPr>
                <a:xfrm>
                  <a:off x="5760488" y="909193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1" name="Google Shape;1181;p13"/>
                <p:cNvCxnSpPr/>
                <p:nvPr/>
              </p:nvCxnSpPr>
              <p:spPr>
                <a:xfrm>
                  <a:off x="5760488" y="106940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2" name="Google Shape;1182;p13"/>
                <p:cNvCxnSpPr/>
                <p:nvPr/>
              </p:nvCxnSpPr>
              <p:spPr>
                <a:xfrm>
                  <a:off x="5760488" y="122962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3" name="Google Shape;1183;p13"/>
                <p:cNvCxnSpPr/>
                <p:nvPr/>
              </p:nvCxnSpPr>
              <p:spPr>
                <a:xfrm>
                  <a:off x="5760488" y="138983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84" name="Google Shape;1184;p13"/>
                <p:cNvSpPr txBox="1"/>
                <p:nvPr/>
              </p:nvSpPr>
              <p:spPr>
                <a:xfrm>
                  <a:off x="5760495" y="8014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85" name="Google Shape;1185;p13"/>
                <p:cNvSpPr txBox="1"/>
                <p:nvPr/>
              </p:nvSpPr>
              <p:spPr>
                <a:xfrm>
                  <a:off x="5760495" y="1121873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86" name="Google Shape;1186;p13"/>
                <p:cNvSpPr txBox="1"/>
                <p:nvPr/>
              </p:nvSpPr>
              <p:spPr>
                <a:xfrm>
                  <a:off x="5760495" y="292698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MOTHER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cxnSp>
              <p:nvCxnSpPr>
                <p:cNvPr id="1187" name="Google Shape;1187;p13"/>
                <p:cNvCxnSpPr>
                  <a:stCxn id="1143" idx="3"/>
                </p:cNvCxnSpPr>
                <p:nvPr/>
              </p:nvCxnSpPr>
              <p:spPr>
                <a:xfrm>
                  <a:off x="5608575" y="665400"/>
                  <a:ext cx="111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8" name="Google Shape;1188;p13"/>
                <p:cNvCxnSpPr>
                  <a:stCxn id="1160" idx="3"/>
                </p:cNvCxnSpPr>
                <p:nvPr/>
              </p:nvCxnSpPr>
              <p:spPr>
                <a:xfrm>
                  <a:off x="5608575" y="1309900"/>
                  <a:ext cx="1128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89" name="Google Shape;1189;p13"/>
              <p:cNvGrpSpPr/>
              <p:nvPr/>
            </p:nvGrpSpPr>
            <p:grpSpPr>
              <a:xfrm>
                <a:off x="7903650" y="953378"/>
                <a:ext cx="878700" cy="1257252"/>
                <a:chOff x="5716925" y="-1585477"/>
                <a:chExt cx="878700" cy="1257252"/>
              </a:xfrm>
            </p:grpSpPr>
            <p:sp>
              <p:nvSpPr>
                <p:cNvPr id="1190" name="Google Shape;1190;p13"/>
                <p:cNvSpPr/>
                <p:nvPr/>
              </p:nvSpPr>
              <p:spPr>
                <a:xfrm>
                  <a:off x="5716925" y="-1452925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1" name="Google Shape;1191;p13"/>
                <p:cNvCxnSpPr/>
                <p:nvPr/>
              </p:nvCxnSpPr>
              <p:spPr>
                <a:xfrm>
                  <a:off x="5760488" y="-128941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2" name="Google Shape;1192;p13"/>
                <p:cNvCxnSpPr/>
                <p:nvPr/>
              </p:nvCxnSpPr>
              <p:spPr>
                <a:xfrm>
                  <a:off x="5760488" y="-112919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3" name="Google Shape;1193;p13"/>
                <p:cNvCxnSpPr/>
                <p:nvPr/>
              </p:nvCxnSpPr>
              <p:spPr>
                <a:xfrm>
                  <a:off x="5760488" y="-968982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4" name="Google Shape;1194;p13"/>
                <p:cNvCxnSpPr/>
                <p:nvPr/>
              </p:nvCxnSpPr>
              <p:spPr>
                <a:xfrm>
                  <a:off x="5760488" y="-808768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5" name="Google Shape;1195;p13"/>
                <p:cNvCxnSpPr/>
                <p:nvPr/>
              </p:nvCxnSpPr>
              <p:spPr>
                <a:xfrm>
                  <a:off x="5760488" y="-64855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6" name="Google Shape;1196;p13"/>
                <p:cNvCxnSpPr/>
                <p:nvPr/>
              </p:nvCxnSpPr>
              <p:spPr>
                <a:xfrm>
                  <a:off x="5760488" y="-48833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97" name="Google Shape;1197;p13"/>
                <p:cNvSpPr txBox="1"/>
                <p:nvPr/>
              </p:nvSpPr>
              <p:spPr>
                <a:xfrm>
                  <a:off x="5760495" y="-10767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98" name="Google Shape;1198;p13"/>
                <p:cNvSpPr txBox="1"/>
                <p:nvPr/>
              </p:nvSpPr>
              <p:spPr>
                <a:xfrm>
                  <a:off x="5760495" y="-7563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199" name="Google Shape;1199;p13"/>
                <p:cNvSpPr txBox="1"/>
                <p:nvPr/>
              </p:nvSpPr>
              <p:spPr>
                <a:xfrm>
                  <a:off x="5760495" y="-1585477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FATHER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200" name="Google Shape;1200;p13"/>
              <p:cNvGrpSpPr/>
              <p:nvPr/>
            </p:nvGrpSpPr>
            <p:grpSpPr>
              <a:xfrm>
                <a:off x="7903650" y="3661691"/>
                <a:ext cx="878700" cy="1257252"/>
                <a:chOff x="5716925" y="-1585477"/>
                <a:chExt cx="878700" cy="1257252"/>
              </a:xfrm>
            </p:grpSpPr>
            <p:sp>
              <p:nvSpPr>
                <p:cNvPr id="1201" name="Google Shape;1201;p13"/>
                <p:cNvSpPr/>
                <p:nvPr/>
              </p:nvSpPr>
              <p:spPr>
                <a:xfrm>
                  <a:off x="5716925" y="-1452925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02" name="Google Shape;1202;p13"/>
                <p:cNvCxnSpPr/>
                <p:nvPr/>
              </p:nvCxnSpPr>
              <p:spPr>
                <a:xfrm>
                  <a:off x="5760488" y="-128941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3" name="Google Shape;1203;p13"/>
                <p:cNvCxnSpPr/>
                <p:nvPr/>
              </p:nvCxnSpPr>
              <p:spPr>
                <a:xfrm>
                  <a:off x="5760488" y="-112919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4" name="Google Shape;1204;p13"/>
                <p:cNvCxnSpPr/>
                <p:nvPr/>
              </p:nvCxnSpPr>
              <p:spPr>
                <a:xfrm>
                  <a:off x="5760488" y="-968982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5" name="Google Shape;1205;p13"/>
                <p:cNvCxnSpPr/>
                <p:nvPr/>
              </p:nvCxnSpPr>
              <p:spPr>
                <a:xfrm>
                  <a:off x="5760488" y="-808768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6" name="Google Shape;1206;p13"/>
                <p:cNvCxnSpPr/>
                <p:nvPr/>
              </p:nvCxnSpPr>
              <p:spPr>
                <a:xfrm>
                  <a:off x="5760488" y="-64855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7" name="Google Shape;1207;p13"/>
                <p:cNvCxnSpPr/>
                <p:nvPr/>
              </p:nvCxnSpPr>
              <p:spPr>
                <a:xfrm>
                  <a:off x="5760488" y="-48833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08" name="Google Shape;1208;p13"/>
                <p:cNvSpPr txBox="1"/>
                <p:nvPr/>
              </p:nvSpPr>
              <p:spPr>
                <a:xfrm>
                  <a:off x="5760495" y="-10767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209" name="Google Shape;1209;p13"/>
                <p:cNvSpPr txBox="1"/>
                <p:nvPr/>
              </p:nvSpPr>
              <p:spPr>
                <a:xfrm>
                  <a:off x="5760495" y="-7563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210" name="Google Shape;1210;p13"/>
                <p:cNvSpPr txBox="1"/>
                <p:nvPr/>
              </p:nvSpPr>
              <p:spPr>
                <a:xfrm>
                  <a:off x="5760495" y="-1585477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MOTHER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211" name="Google Shape;1211;p13"/>
              <p:cNvGrpSpPr/>
              <p:nvPr/>
            </p:nvGrpSpPr>
            <p:grpSpPr>
              <a:xfrm>
                <a:off x="10234775" y="2307534"/>
                <a:ext cx="878700" cy="1257252"/>
                <a:chOff x="5716925" y="-1585477"/>
                <a:chExt cx="878700" cy="1257252"/>
              </a:xfrm>
            </p:grpSpPr>
            <p:sp>
              <p:nvSpPr>
                <p:cNvPr id="1212" name="Google Shape;1212;p13"/>
                <p:cNvSpPr/>
                <p:nvPr/>
              </p:nvSpPr>
              <p:spPr>
                <a:xfrm>
                  <a:off x="5716925" y="-1452925"/>
                  <a:ext cx="878700" cy="11247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13" name="Google Shape;1213;p13"/>
                <p:cNvCxnSpPr/>
                <p:nvPr/>
              </p:nvCxnSpPr>
              <p:spPr>
                <a:xfrm>
                  <a:off x="5760488" y="-128941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4" name="Google Shape;1214;p13"/>
                <p:cNvCxnSpPr/>
                <p:nvPr/>
              </p:nvCxnSpPr>
              <p:spPr>
                <a:xfrm>
                  <a:off x="5760488" y="-1129196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5" name="Google Shape;1215;p13"/>
                <p:cNvCxnSpPr/>
                <p:nvPr/>
              </p:nvCxnSpPr>
              <p:spPr>
                <a:xfrm>
                  <a:off x="5760488" y="-968982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6" name="Google Shape;1216;p13"/>
                <p:cNvCxnSpPr/>
                <p:nvPr/>
              </p:nvCxnSpPr>
              <p:spPr>
                <a:xfrm>
                  <a:off x="5760488" y="-808768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7" name="Google Shape;1217;p13"/>
                <p:cNvCxnSpPr/>
                <p:nvPr/>
              </p:nvCxnSpPr>
              <p:spPr>
                <a:xfrm>
                  <a:off x="5760488" y="-648554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8" name="Google Shape;1218;p13"/>
                <p:cNvCxnSpPr/>
                <p:nvPr/>
              </p:nvCxnSpPr>
              <p:spPr>
                <a:xfrm>
                  <a:off x="5760488" y="-488339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19" name="Google Shape;1219;p13"/>
                <p:cNvSpPr txBox="1"/>
                <p:nvPr/>
              </p:nvSpPr>
              <p:spPr>
                <a:xfrm>
                  <a:off x="5760495" y="-10767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B.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220" name="Google Shape;1220;p13"/>
                <p:cNvSpPr txBox="1"/>
                <p:nvPr/>
              </p:nvSpPr>
              <p:spPr>
                <a:xfrm>
                  <a:off x="5760495" y="-756302"/>
                  <a:ext cx="7914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D.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221" name="Google Shape;1221;p13"/>
                <p:cNvSpPr txBox="1"/>
                <p:nvPr/>
              </p:nvSpPr>
              <p:spPr>
                <a:xfrm>
                  <a:off x="5760495" y="-1585477"/>
                  <a:ext cx="7914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800">
                      <a:latin typeface="EB Garamond"/>
                      <a:ea typeface="EB Garamond"/>
                      <a:cs typeface="EB Garamond"/>
                      <a:sym typeface="EB Garamond"/>
                    </a:rPr>
                    <a:t>MOTHER</a:t>
                  </a:r>
                  <a:endParaRPr b="1" sz="800"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222" name="Google Shape;1222;p13"/>
              <p:cNvGrpSpPr/>
              <p:nvPr/>
            </p:nvGrpSpPr>
            <p:grpSpPr>
              <a:xfrm>
                <a:off x="6595625" y="987600"/>
                <a:ext cx="1308025" cy="1321200"/>
                <a:chOff x="6595625" y="987600"/>
                <a:chExt cx="1308025" cy="1321200"/>
              </a:xfrm>
            </p:grpSpPr>
            <p:cxnSp>
              <p:nvCxnSpPr>
                <p:cNvPr id="1223" name="Google Shape;1223;p13"/>
                <p:cNvCxnSpPr>
                  <a:stCxn id="960" idx="3"/>
                  <a:endCxn id="1007" idx="3"/>
                </p:cNvCxnSpPr>
                <p:nvPr/>
              </p:nvCxnSpPr>
              <p:spPr>
                <a:xfrm>
                  <a:off x="6595625" y="987600"/>
                  <a:ext cx="600" cy="1321200"/>
                </a:xfrm>
                <a:prstGeom prst="bentConnector3">
                  <a:avLst>
                    <a:gd fmla="val 39687500" name="adj1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4" name="Google Shape;1224;p13"/>
                <p:cNvCxnSpPr>
                  <a:stCxn id="1190" idx="1"/>
                </p:cNvCxnSpPr>
                <p:nvPr/>
              </p:nvCxnSpPr>
              <p:spPr>
                <a:xfrm rot="10800000">
                  <a:off x="6832050" y="1648280"/>
                  <a:ext cx="1071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25" name="Google Shape;1225;p13"/>
              <p:cNvGrpSpPr/>
              <p:nvPr/>
            </p:nvGrpSpPr>
            <p:grpSpPr>
              <a:xfrm>
                <a:off x="6595625" y="3695914"/>
                <a:ext cx="1308025" cy="1321200"/>
                <a:chOff x="6595625" y="3695914"/>
                <a:chExt cx="1308025" cy="1321200"/>
              </a:xfrm>
            </p:grpSpPr>
            <p:cxnSp>
              <p:nvCxnSpPr>
                <p:cNvPr id="1226" name="Google Shape;1226;p13"/>
                <p:cNvCxnSpPr>
                  <a:stCxn id="1130" idx="3"/>
                  <a:endCxn id="1177" idx="3"/>
                </p:cNvCxnSpPr>
                <p:nvPr/>
              </p:nvCxnSpPr>
              <p:spPr>
                <a:xfrm>
                  <a:off x="6595625" y="3695914"/>
                  <a:ext cx="600" cy="1321200"/>
                </a:xfrm>
                <a:prstGeom prst="bentConnector3">
                  <a:avLst>
                    <a:gd fmla="val 39687500" name="adj1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7" name="Google Shape;1227;p13"/>
                <p:cNvCxnSpPr>
                  <a:stCxn id="1201" idx="1"/>
                </p:cNvCxnSpPr>
                <p:nvPr/>
              </p:nvCxnSpPr>
              <p:spPr>
                <a:xfrm rot="10800000">
                  <a:off x="6843150" y="4356594"/>
                  <a:ext cx="1060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228" name="Google Shape;1228;p13"/>
              <p:cNvCxnSpPr>
                <a:stCxn id="1212" idx="1"/>
              </p:cNvCxnSpPr>
              <p:nvPr/>
            </p:nvCxnSpPr>
            <p:spPr>
              <a:xfrm rot="10800000">
                <a:off x="9024875" y="3002437"/>
                <a:ext cx="1209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229" name="Google Shape;1229;p13"/>
            <p:cNvCxnSpPr>
              <a:stCxn id="1190" idx="3"/>
              <a:endCxn id="1201" idx="3"/>
            </p:cNvCxnSpPr>
            <p:nvPr/>
          </p:nvCxnSpPr>
          <p:spPr>
            <a:xfrm>
              <a:off x="8782350" y="17788022"/>
              <a:ext cx="600" cy="2708400"/>
            </a:xfrm>
            <a:prstGeom prst="bentConnector3">
              <a:avLst>
                <a:gd fmla="val 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30" name="Google Shape;1230;p13"/>
          <p:cNvGrpSpPr/>
          <p:nvPr/>
        </p:nvGrpSpPr>
        <p:grpSpPr>
          <a:xfrm>
            <a:off x="12440550" y="15740416"/>
            <a:ext cx="878700" cy="1257252"/>
            <a:chOff x="5716925" y="-1585477"/>
            <a:chExt cx="878700" cy="1257252"/>
          </a:xfrm>
        </p:grpSpPr>
        <p:sp>
          <p:nvSpPr>
            <p:cNvPr id="1231" name="Google Shape;1231;p13"/>
            <p:cNvSpPr/>
            <p:nvPr/>
          </p:nvSpPr>
          <p:spPr>
            <a:xfrm>
              <a:off x="5716925" y="-1452925"/>
              <a:ext cx="878700" cy="1124700"/>
            </a:xfrm>
            <a:prstGeom prst="roundRect">
              <a:avLst>
                <a:gd fmla="val 393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32" name="Google Shape;1232;p13"/>
            <p:cNvCxnSpPr/>
            <p:nvPr/>
          </p:nvCxnSpPr>
          <p:spPr>
            <a:xfrm>
              <a:off x="5760488" y="-1289411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3" name="Google Shape;1233;p13"/>
            <p:cNvCxnSpPr/>
            <p:nvPr/>
          </p:nvCxnSpPr>
          <p:spPr>
            <a:xfrm>
              <a:off x="5760488" y="-1129196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4" name="Google Shape;1234;p13"/>
            <p:cNvCxnSpPr/>
            <p:nvPr/>
          </p:nvCxnSpPr>
          <p:spPr>
            <a:xfrm>
              <a:off x="5760488" y="-968982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5" name="Google Shape;1235;p13"/>
            <p:cNvCxnSpPr/>
            <p:nvPr/>
          </p:nvCxnSpPr>
          <p:spPr>
            <a:xfrm>
              <a:off x="5760488" y="-808768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6" name="Google Shape;1236;p13"/>
            <p:cNvCxnSpPr/>
            <p:nvPr/>
          </p:nvCxnSpPr>
          <p:spPr>
            <a:xfrm>
              <a:off x="5760488" y="-648554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7" name="Google Shape;1237;p13"/>
            <p:cNvCxnSpPr/>
            <p:nvPr/>
          </p:nvCxnSpPr>
          <p:spPr>
            <a:xfrm>
              <a:off x="5760488" y="-488339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38" name="Google Shape;1238;p13"/>
            <p:cNvSpPr txBox="1"/>
            <p:nvPr/>
          </p:nvSpPr>
          <p:spPr>
            <a:xfrm>
              <a:off x="5760495" y="-10767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B.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1239" name="Google Shape;1239;p13"/>
            <p:cNvSpPr txBox="1"/>
            <p:nvPr/>
          </p:nvSpPr>
          <p:spPr>
            <a:xfrm>
              <a:off x="5760495" y="-7563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D.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1240" name="Google Shape;1240;p13"/>
            <p:cNvSpPr txBox="1"/>
            <p:nvPr/>
          </p:nvSpPr>
          <p:spPr>
            <a:xfrm>
              <a:off x="5760495" y="-1585477"/>
              <a:ext cx="791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latin typeface="EB Garamond"/>
                  <a:ea typeface="EB Garamond"/>
                  <a:cs typeface="EB Garamond"/>
                  <a:sym typeface="EB Garamond"/>
                </a:rPr>
                <a:t>MOTHER</a:t>
              </a:r>
              <a:endParaRPr b="1" sz="8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1241" name="Google Shape;1241;p13"/>
          <p:cNvCxnSpPr>
            <a:stCxn id="829" idx="3"/>
            <a:endCxn id="1212" idx="3"/>
          </p:cNvCxnSpPr>
          <p:nvPr/>
        </p:nvCxnSpPr>
        <p:spPr>
          <a:xfrm>
            <a:off x="11113475" y="13725719"/>
            <a:ext cx="600" cy="5416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13"/>
          <p:cNvCxnSpPr>
            <a:stCxn id="1231" idx="1"/>
          </p:cNvCxnSpPr>
          <p:nvPr/>
        </p:nvCxnSpPr>
        <p:spPr>
          <a:xfrm rot="10800000">
            <a:off x="11358450" y="16435319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13"/>
          <p:cNvCxnSpPr>
            <a:stCxn id="1231" idx="3"/>
            <a:endCxn id="449" idx="3"/>
          </p:cNvCxnSpPr>
          <p:nvPr/>
        </p:nvCxnSpPr>
        <p:spPr>
          <a:xfrm flipH="1" rot="10800000">
            <a:off x="13319250" y="5712119"/>
            <a:ext cx="600" cy="107232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13"/>
          <p:cNvSpPr txBox="1"/>
          <p:nvPr/>
        </p:nvSpPr>
        <p:spPr>
          <a:xfrm flipH="1">
            <a:off x="28344027" y="5784529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245" name="Google Shape;1245;p13"/>
          <p:cNvSpPr txBox="1"/>
          <p:nvPr/>
        </p:nvSpPr>
        <p:spPr>
          <a:xfrm flipH="1">
            <a:off x="28344027" y="5910760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grpSp>
        <p:nvGrpSpPr>
          <p:cNvPr id="1246" name="Google Shape;1246;p13"/>
          <p:cNvGrpSpPr/>
          <p:nvPr/>
        </p:nvGrpSpPr>
        <p:grpSpPr>
          <a:xfrm>
            <a:off x="21852076" y="292698"/>
            <a:ext cx="10818874" cy="5286926"/>
            <a:chOff x="21852076" y="292698"/>
            <a:chExt cx="10818874" cy="5286926"/>
          </a:xfrm>
        </p:grpSpPr>
        <p:grpSp>
          <p:nvGrpSpPr>
            <p:cNvPr id="1247" name="Google Shape;1247;p13"/>
            <p:cNvGrpSpPr/>
            <p:nvPr/>
          </p:nvGrpSpPr>
          <p:grpSpPr>
            <a:xfrm flipH="1">
              <a:off x="29331076" y="422725"/>
              <a:ext cx="3339874" cy="480300"/>
              <a:chOff x="294601" y="422725"/>
              <a:chExt cx="3339874" cy="480300"/>
            </a:xfrm>
          </p:grpSpPr>
          <p:sp>
            <p:nvSpPr>
              <p:cNvPr id="1248" name="Google Shape;124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49" name="Google Shape;124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0" name="Google Shape;125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1" name="Google Shape;125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2" name="Google Shape;125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3" name="Google Shape;125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54" name="Google Shape;125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55" name="Google Shape;125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6" name="Google Shape;125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7" name="Google Shape;125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8" name="Google Shape;125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9" name="Google Shape;125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60" name="Google Shape;126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61" name="Google Shape;126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2" name="Google Shape;126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3" name="Google Shape;126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4" name="Google Shape;126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5" name="Google Shape;126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66" name="Google Shape;1266;p13"/>
            <p:cNvGrpSpPr/>
            <p:nvPr/>
          </p:nvGrpSpPr>
          <p:grpSpPr>
            <a:xfrm flipH="1">
              <a:off x="29331076" y="1067225"/>
              <a:ext cx="3339874" cy="480300"/>
              <a:chOff x="294601" y="422725"/>
              <a:chExt cx="3339874" cy="480300"/>
            </a:xfrm>
          </p:grpSpPr>
          <p:sp>
            <p:nvSpPr>
              <p:cNvPr id="1267" name="Google Shape;126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68" name="Google Shape;126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9" name="Google Shape;126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0" name="Google Shape;127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1" name="Google Shape;127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2" name="Google Shape;127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73" name="Google Shape;127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74" name="Google Shape;127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5" name="Google Shape;127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8" name="Google Shape;127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79" name="Google Shape;127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80" name="Google Shape;128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1" name="Google Shape;128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2" name="Google Shape;128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3" name="Google Shape;128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4" name="Google Shape;128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85" name="Google Shape;1285;p13"/>
            <p:cNvGrpSpPr/>
            <p:nvPr/>
          </p:nvGrpSpPr>
          <p:grpSpPr>
            <a:xfrm flipH="1">
              <a:off x="29331076" y="1743985"/>
              <a:ext cx="3339874" cy="480300"/>
              <a:chOff x="294601" y="422725"/>
              <a:chExt cx="3339874" cy="480300"/>
            </a:xfrm>
          </p:grpSpPr>
          <p:sp>
            <p:nvSpPr>
              <p:cNvPr id="1286" name="Google Shape;128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87" name="Google Shape;128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8" name="Google Shape;128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9" name="Google Shape;128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0" name="Google Shape;129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1" name="Google Shape;129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92" name="Google Shape;129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93" name="Google Shape;129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4" name="Google Shape;129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98" name="Google Shape;129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99" name="Google Shape;129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04" name="Google Shape;1304;p13"/>
            <p:cNvGrpSpPr/>
            <p:nvPr/>
          </p:nvGrpSpPr>
          <p:grpSpPr>
            <a:xfrm flipH="1">
              <a:off x="29331076" y="2388485"/>
              <a:ext cx="3339874" cy="480300"/>
              <a:chOff x="294601" y="422725"/>
              <a:chExt cx="3339874" cy="480300"/>
            </a:xfrm>
          </p:grpSpPr>
          <p:sp>
            <p:nvSpPr>
              <p:cNvPr id="1305" name="Google Shape;130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6" name="Google Shape;130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7" name="Google Shape;130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8" name="Google Shape;130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9" name="Google Shape;130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0" name="Google Shape;131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1" name="Google Shape;131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12" name="Google Shape;131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3" name="Google Shape;131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4" name="Google Shape;131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5" name="Google Shape;131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6" name="Google Shape;131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7" name="Google Shape;131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18" name="Google Shape;131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9" name="Google Shape;131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0" name="Google Shape;132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1" name="Google Shape;132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2" name="Google Shape;132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23" name="Google Shape;1323;p13"/>
            <p:cNvGrpSpPr/>
            <p:nvPr/>
          </p:nvGrpSpPr>
          <p:grpSpPr>
            <a:xfrm flipH="1">
              <a:off x="26369926" y="292698"/>
              <a:ext cx="2852800" cy="1257352"/>
              <a:chOff x="3742825" y="292698"/>
              <a:chExt cx="2852800" cy="1257352"/>
            </a:xfrm>
          </p:grpSpPr>
          <p:sp>
            <p:nvSpPr>
              <p:cNvPr id="1324" name="Google Shape;1324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6" name="Google Shape;1326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327" name="Google Shape;1327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28" name="Google Shape;1328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29" name="Google Shape;1329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30" name="Google Shape;1330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1" name="Google Shape;1331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332" name="Google Shape;1332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33" name="Google Shape;1333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34" name="Google Shape;1334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35" name="Google Shape;1335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336" name="Google Shape;1336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337" name="Google Shape;1337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8" name="Google Shape;1338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9" name="Google Shape;1339;p13"/>
              <p:cNvCxnSpPr>
                <a:stCxn id="1325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0" name="Google Shape;1340;p13"/>
              <p:cNvCxnSpPr>
                <a:stCxn id="1330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41" name="Google Shape;1341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3" name="Google Shape;1343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344" name="Google Shape;134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45" name="Google Shape;134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46" name="Google Shape;1346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47" name="Google Shape;1347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8" name="Google Shape;1348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349" name="Google Shape;134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50" name="Google Shape;135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51" name="Google Shape;1351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52" name="Google Shape;1352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353" name="Google Shape;1353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354" name="Google Shape;1354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5" name="Google Shape;1355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6" name="Google Shape;1356;p13"/>
              <p:cNvCxnSpPr>
                <a:stCxn id="1342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7" name="Google Shape;1357;p13"/>
              <p:cNvCxnSpPr>
                <a:stCxn id="1347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58" name="Google Shape;1358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59" name="Google Shape;1359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0" name="Google Shape;1360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1" name="Google Shape;1361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2" name="Google Shape;1362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3" name="Google Shape;1363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4" name="Google Shape;1364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65" name="Google Shape;1365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366" name="Google Shape;1366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367" name="Google Shape;1367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368" name="Google Shape;1368;p13"/>
              <p:cNvCxnSpPr>
                <a:stCxn id="1324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9" name="Google Shape;1369;p13"/>
              <p:cNvCxnSpPr>
                <a:stCxn id="1341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70" name="Google Shape;1370;p13"/>
            <p:cNvGrpSpPr/>
            <p:nvPr/>
          </p:nvGrpSpPr>
          <p:grpSpPr>
            <a:xfrm flipH="1">
              <a:off x="26369926" y="1613957"/>
              <a:ext cx="2852800" cy="1257352"/>
              <a:chOff x="3742825" y="292698"/>
              <a:chExt cx="2852800" cy="1257352"/>
            </a:xfrm>
          </p:grpSpPr>
          <p:sp>
            <p:nvSpPr>
              <p:cNvPr id="1371" name="Google Shape;137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3" name="Google Shape;137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374" name="Google Shape;137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75" name="Google Shape;137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76" name="Google Shape;137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77" name="Google Shape;137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8" name="Google Shape;137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379" name="Google Shape;137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80" name="Google Shape;138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81" name="Google Shape;138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82" name="Google Shape;138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383" name="Google Shape;1383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384" name="Google Shape;138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5" name="Google Shape;138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6" name="Google Shape;1386;p13"/>
              <p:cNvCxnSpPr>
                <a:stCxn id="137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7" name="Google Shape;1387;p13"/>
              <p:cNvCxnSpPr>
                <a:stCxn id="137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88" name="Google Shape;138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0" name="Google Shape;139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391" name="Google Shape;139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92" name="Google Shape;139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93" name="Google Shape;139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94" name="Google Shape;139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5" name="Google Shape;139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396" name="Google Shape;139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397" name="Google Shape;139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398" name="Google Shape;139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99" name="Google Shape;139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400" name="Google Shape;140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401" name="Google Shape;140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2" name="Google Shape;140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3" name="Google Shape;1403;p13"/>
              <p:cNvCxnSpPr>
                <a:stCxn id="138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4" name="Google Shape;1404;p13"/>
              <p:cNvCxnSpPr>
                <a:stCxn id="139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05" name="Google Shape;140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06" name="Google Shape;140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7" name="Google Shape;140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8" name="Google Shape;140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9" name="Google Shape;140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0" name="Google Shape;141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1" name="Google Shape;141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12" name="Google Shape;141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413" name="Google Shape;141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414" name="Google Shape;141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415" name="Google Shape;1415;p13"/>
              <p:cNvCxnSpPr>
                <a:stCxn id="137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6" name="Google Shape;1416;p13"/>
              <p:cNvCxnSpPr>
                <a:stCxn id="138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17" name="Google Shape;1417;p13"/>
            <p:cNvGrpSpPr/>
            <p:nvPr/>
          </p:nvGrpSpPr>
          <p:grpSpPr>
            <a:xfrm flipH="1">
              <a:off x="29331076" y="3131039"/>
              <a:ext cx="3339874" cy="480300"/>
              <a:chOff x="294601" y="422725"/>
              <a:chExt cx="3339874" cy="480300"/>
            </a:xfrm>
          </p:grpSpPr>
          <p:sp>
            <p:nvSpPr>
              <p:cNvPr id="1418" name="Google Shape;141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19" name="Google Shape;141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0" name="Google Shape;142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1" name="Google Shape;142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2" name="Google Shape;142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3" name="Google Shape;142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24" name="Google Shape;142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25" name="Google Shape;142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6" name="Google Shape;142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7" name="Google Shape;142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8" name="Google Shape;142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9" name="Google Shape;142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0" name="Google Shape;143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31" name="Google Shape;143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2" name="Google Shape;143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3" name="Google Shape;143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4" name="Google Shape;143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5" name="Google Shape;143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36" name="Google Shape;1436;p13"/>
            <p:cNvGrpSpPr/>
            <p:nvPr/>
          </p:nvGrpSpPr>
          <p:grpSpPr>
            <a:xfrm flipH="1">
              <a:off x="29331076" y="3775539"/>
              <a:ext cx="3339874" cy="480300"/>
              <a:chOff x="294601" y="422725"/>
              <a:chExt cx="3339874" cy="480300"/>
            </a:xfrm>
          </p:grpSpPr>
          <p:sp>
            <p:nvSpPr>
              <p:cNvPr id="1437" name="Google Shape;143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38" name="Google Shape;143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9" name="Google Shape;143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0" name="Google Shape;144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1" name="Google Shape;144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2" name="Google Shape;144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43" name="Google Shape;144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44" name="Google Shape;144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5" name="Google Shape;144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6" name="Google Shape;144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7" name="Google Shape;144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8" name="Google Shape;144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49" name="Google Shape;144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50" name="Google Shape;145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1" name="Google Shape;145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2" name="Google Shape;145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3" name="Google Shape;145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4" name="Google Shape;145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55" name="Google Shape;1455;p13"/>
            <p:cNvGrpSpPr/>
            <p:nvPr/>
          </p:nvGrpSpPr>
          <p:grpSpPr>
            <a:xfrm flipH="1">
              <a:off x="29331076" y="4452298"/>
              <a:ext cx="3339874" cy="480300"/>
              <a:chOff x="294601" y="422725"/>
              <a:chExt cx="3339874" cy="480300"/>
            </a:xfrm>
          </p:grpSpPr>
          <p:sp>
            <p:nvSpPr>
              <p:cNvPr id="1456" name="Google Shape;145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57" name="Google Shape;145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8" name="Google Shape;145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9" name="Google Shape;145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0" name="Google Shape;146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1" name="Google Shape;146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62" name="Google Shape;146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63" name="Google Shape;146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4" name="Google Shape;146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5" name="Google Shape;146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6" name="Google Shape;146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7" name="Google Shape;146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68" name="Google Shape;146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69" name="Google Shape;146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0" name="Google Shape;147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1" name="Google Shape;147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2" name="Google Shape;147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3" name="Google Shape;147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74" name="Google Shape;1474;p13"/>
            <p:cNvGrpSpPr/>
            <p:nvPr/>
          </p:nvGrpSpPr>
          <p:grpSpPr>
            <a:xfrm flipH="1">
              <a:off x="29331076" y="5096798"/>
              <a:ext cx="3339874" cy="480300"/>
              <a:chOff x="294601" y="422725"/>
              <a:chExt cx="3339874" cy="480300"/>
            </a:xfrm>
          </p:grpSpPr>
          <p:sp>
            <p:nvSpPr>
              <p:cNvPr id="1475" name="Google Shape;147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76" name="Google Shape;147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7" name="Google Shape;147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8" name="Google Shape;147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9" name="Google Shape;147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0" name="Google Shape;148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81" name="Google Shape;148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2" name="Google Shape;148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3" name="Google Shape;148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4" name="Google Shape;148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5" name="Google Shape;148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6" name="Google Shape;148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87" name="Google Shape;148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8" name="Google Shape;148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9" name="Google Shape;148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0" name="Google Shape;149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1" name="Google Shape;149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2" name="Google Shape;149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93" name="Google Shape;1493;p13"/>
            <p:cNvGrpSpPr/>
            <p:nvPr/>
          </p:nvGrpSpPr>
          <p:grpSpPr>
            <a:xfrm flipH="1">
              <a:off x="26369926" y="3001012"/>
              <a:ext cx="2852800" cy="1257352"/>
              <a:chOff x="3742825" y="292698"/>
              <a:chExt cx="2852800" cy="1257352"/>
            </a:xfrm>
          </p:grpSpPr>
          <p:sp>
            <p:nvSpPr>
              <p:cNvPr id="1494" name="Google Shape;1494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6" name="Google Shape;1496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497" name="Google Shape;1497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498" name="Google Shape;1498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499" name="Google Shape;1499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00" name="Google Shape;1500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01" name="Google Shape;1501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502" name="Google Shape;1502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03" name="Google Shape;1503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04" name="Google Shape;1504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05" name="Google Shape;1505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06" name="Google Shape;1506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507" name="Google Shape;1507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8" name="Google Shape;1508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9" name="Google Shape;1509;p13"/>
              <p:cNvCxnSpPr>
                <a:stCxn id="1495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0" name="Google Shape;1510;p13"/>
              <p:cNvCxnSpPr>
                <a:stCxn id="1500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11" name="Google Shape;1511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3" name="Google Shape;1513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514" name="Google Shape;151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15" name="Google Shape;151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16" name="Google Shape;1516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17" name="Google Shape;1517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8" name="Google Shape;1518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519" name="Google Shape;151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20" name="Google Shape;152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21" name="Google Shape;1521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22" name="Google Shape;1522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23" name="Google Shape;1523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524" name="Google Shape;1524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5" name="Google Shape;1525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6" name="Google Shape;1526;p13"/>
              <p:cNvCxnSpPr>
                <a:stCxn id="1512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7" name="Google Shape;1527;p13"/>
              <p:cNvCxnSpPr>
                <a:stCxn id="1517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28" name="Google Shape;1528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29" name="Google Shape;1529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0" name="Google Shape;1530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1" name="Google Shape;1531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2" name="Google Shape;1532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3" name="Google Shape;1533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4" name="Google Shape;1534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35" name="Google Shape;1535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36" name="Google Shape;1536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37" name="Google Shape;1537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538" name="Google Shape;1538;p13"/>
              <p:cNvCxnSpPr>
                <a:stCxn id="1494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9" name="Google Shape;1539;p13"/>
              <p:cNvCxnSpPr>
                <a:stCxn id="1511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40" name="Google Shape;1540;p13"/>
            <p:cNvGrpSpPr/>
            <p:nvPr/>
          </p:nvGrpSpPr>
          <p:grpSpPr>
            <a:xfrm flipH="1">
              <a:off x="26369926" y="4322271"/>
              <a:ext cx="2852800" cy="1257352"/>
              <a:chOff x="3742825" y="292698"/>
              <a:chExt cx="2852800" cy="1257352"/>
            </a:xfrm>
          </p:grpSpPr>
          <p:sp>
            <p:nvSpPr>
              <p:cNvPr id="1541" name="Google Shape;154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43" name="Google Shape;154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544" name="Google Shape;154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45" name="Google Shape;154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46" name="Google Shape;154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47" name="Google Shape;154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48" name="Google Shape;154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549" name="Google Shape;154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50" name="Google Shape;155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51" name="Google Shape;155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52" name="Google Shape;155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53" name="Google Shape;1553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554" name="Google Shape;155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5" name="Google Shape;155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6" name="Google Shape;1556;p13"/>
              <p:cNvCxnSpPr>
                <a:stCxn id="154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7" name="Google Shape;1557;p13"/>
              <p:cNvCxnSpPr>
                <a:stCxn id="154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58" name="Google Shape;155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60" name="Google Shape;156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561" name="Google Shape;156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62" name="Google Shape;156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63" name="Google Shape;156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64" name="Google Shape;156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65" name="Google Shape;156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566" name="Google Shape;156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567" name="Google Shape;156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568" name="Google Shape;156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69" name="Google Shape;156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70" name="Google Shape;157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571" name="Google Shape;157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2" name="Google Shape;157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3" name="Google Shape;1573;p13"/>
              <p:cNvCxnSpPr>
                <a:stCxn id="155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4" name="Google Shape;1574;p13"/>
              <p:cNvCxnSpPr>
                <a:stCxn id="156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75" name="Google Shape;157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6" name="Google Shape;157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7" name="Google Shape;157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8" name="Google Shape;157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9" name="Google Shape;157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0" name="Google Shape;158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1" name="Google Shape;158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82" name="Google Shape;158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83" name="Google Shape;158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84" name="Google Shape;158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585" name="Google Shape;1585;p13"/>
              <p:cNvCxnSpPr>
                <a:stCxn id="154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6" name="Google Shape;1586;p13"/>
              <p:cNvCxnSpPr>
                <a:stCxn id="155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87" name="Google Shape;1587;p13"/>
            <p:cNvGrpSpPr/>
            <p:nvPr/>
          </p:nvGrpSpPr>
          <p:grpSpPr>
            <a:xfrm flipH="1">
              <a:off x="24183201" y="953378"/>
              <a:ext cx="878700" cy="1257252"/>
              <a:chOff x="5716925" y="-1585477"/>
              <a:chExt cx="878700" cy="1257252"/>
            </a:xfrm>
          </p:grpSpPr>
          <p:sp>
            <p:nvSpPr>
              <p:cNvPr id="1588" name="Google Shape;1588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9" name="Google Shape;1589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0" name="Google Shape;1590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1" name="Google Shape;1591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2" name="Google Shape;1592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3" name="Google Shape;1593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95" name="Google Shape;1595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96" name="Google Shape;1596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597" name="Google Shape;1597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1598" name="Google Shape;1598;p13"/>
            <p:cNvGrpSpPr/>
            <p:nvPr/>
          </p:nvGrpSpPr>
          <p:grpSpPr>
            <a:xfrm flipH="1">
              <a:off x="24183201" y="3661691"/>
              <a:ext cx="878700" cy="1257252"/>
              <a:chOff x="5716925" y="-1585477"/>
              <a:chExt cx="878700" cy="1257252"/>
            </a:xfrm>
          </p:grpSpPr>
          <p:sp>
            <p:nvSpPr>
              <p:cNvPr id="1599" name="Google Shape;1599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0" name="Google Shape;1600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06" name="Google Shape;1606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607" name="Google Shape;1607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608" name="Google Shape;1608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1609" name="Google Shape;1609;p13"/>
            <p:cNvGrpSpPr/>
            <p:nvPr/>
          </p:nvGrpSpPr>
          <p:grpSpPr>
            <a:xfrm flipH="1">
              <a:off x="21852076" y="2307534"/>
              <a:ext cx="878700" cy="1257252"/>
              <a:chOff x="5716925" y="-1585477"/>
              <a:chExt cx="878700" cy="1257252"/>
            </a:xfrm>
          </p:grpSpPr>
          <p:sp>
            <p:nvSpPr>
              <p:cNvPr id="1610" name="Google Shape;1610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11" name="Google Shape;1611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17" name="Google Shape;1617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618" name="Google Shape;1618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619" name="Google Shape;1619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1620" name="Google Shape;1620;p13"/>
            <p:cNvGrpSpPr/>
            <p:nvPr/>
          </p:nvGrpSpPr>
          <p:grpSpPr>
            <a:xfrm flipH="1">
              <a:off x="25061901" y="987600"/>
              <a:ext cx="1308625" cy="1321200"/>
              <a:chOff x="6595025" y="987600"/>
              <a:chExt cx="1308625" cy="1321200"/>
            </a:xfrm>
          </p:grpSpPr>
          <p:cxnSp>
            <p:nvCxnSpPr>
              <p:cNvPr id="1621" name="Google Shape;1621;p13"/>
              <p:cNvCxnSpPr>
                <a:stCxn id="1358" idx="3"/>
                <a:endCxn id="1405" idx="3"/>
              </p:cNvCxnSpPr>
              <p:nvPr/>
            </p:nvCxnSpPr>
            <p:spPr>
              <a:xfrm flipH="1">
                <a:off x="6595025" y="987600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2" name="Google Shape;1622;p13"/>
              <p:cNvCxnSpPr>
                <a:stCxn id="1588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23" name="Google Shape;1623;p13"/>
            <p:cNvGrpSpPr/>
            <p:nvPr/>
          </p:nvGrpSpPr>
          <p:grpSpPr>
            <a:xfrm flipH="1">
              <a:off x="25061901" y="3695914"/>
              <a:ext cx="1308625" cy="1321200"/>
              <a:chOff x="6595025" y="3695914"/>
              <a:chExt cx="1308625" cy="1321200"/>
            </a:xfrm>
          </p:grpSpPr>
          <p:cxnSp>
            <p:nvCxnSpPr>
              <p:cNvPr id="1624" name="Google Shape;1624;p13"/>
              <p:cNvCxnSpPr>
                <a:stCxn id="1528" idx="3"/>
                <a:endCxn id="1575" idx="3"/>
              </p:cNvCxnSpPr>
              <p:nvPr/>
            </p:nvCxnSpPr>
            <p:spPr>
              <a:xfrm flipH="1">
                <a:off x="6595025" y="3695914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5" name="Google Shape;1625;p13"/>
              <p:cNvCxnSpPr>
                <a:stCxn id="1599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626" name="Google Shape;1626;p13"/>
            <p:cNvCxnSpPr>
              <a:stCxn id="1610" idx="1"/>
            </p:cNvCxnSpPr>
            <p:nvPr/>
          </p:nvCxnSpPr>
          <p:spPr>
            <a:xfrm>
              <a:off x="22730776" y="3002437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7" name="Google Shape;1627;p13"/>
            <p:cNvCxnSpPr>
              <a:stCxn id="1588" idx="3"/>
              <a:endCxn id="1599" idx="3"/>
            </p:cNvCxnSpPr>
            <p:nvPr/>
          </p:nvCxnSpPr>
          <p:spPr>
            <a:xfrm>
              <a:off x="24183201" y="1648280"/>
              <a:ext cx="600" cy="2708400"/>
            </a:xfrm>
            <a:prstGeom prst="bentConnector3">
              <a:avLst>
                <a:gd fmla="val -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28" name="Google Shape;1628;p13"/>
          <p:cNvGrpSpPr/>
          <p:nvPr/>
        </p:nvGrpSpPr>
        <p:grpSpPr>
          <a:xfrm flipH="1">
            <a:off x="21852076" y="5709158"/>
            <a:ext cx="10818874" cy="5286926"/>
            <a:chOff x="294601" y="292698"/>
            <a:chExt cx="10818874" cy="5286926"/>
          </a:xfrm>
        </p:grpSpPr>
        <p:grpSp>
          <p:nvGrpSpPr>
            <p:cNvPr id="1629" name="Google Shape;1629;p13"/>
            <p:cNvGrpSpPr/>
            <p:nvPr/>
          </p:nvGrpSpPr>
          <p:grpSpPr>
            <a:xfrm>
              <a:off x="294601" y="422725"/>
              <a:ext cx="3339874" cy="480300"/>
              <a:chOff x="294601" y="422725"/>
              <a:chExt cx="3339874" cy="480300"/>
            </a:xfrm>
          </p:grpSpPr>
          <p:sp>
            <p:nvSpPr>
              <p:cNvPr id="1630" name="Google Shape;1630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31" name="Google Shape;1631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36" name="Google Shape;1636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37" name="Google Shape;1637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42" name="Google Shape;1642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43" name="Google Shape;1643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48" name="Google Shape;1648;p13"/>
            <p:cNvGrpSpPr/>
            <p:nvPr/>
          </p:nvGrpSpPr>
          <p:grpSpPr>
            <a:xfrm>
              <a:off x="294601" y="1067225"/>
              <a:ext cx="3339874" cy="480300"/>
              <a:chOff x="294601" y="422725"/>
              <a:chExt cx="3339874" cy="480300"/>
            </a:xfrm>
          </p:grpSpPr>
          <p:sp>
            <p:nvSpPr>
              <p:cNvPr id="1649" name="Google Shape;1649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50" name="Google Shape;1650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55" name="Google Shape;1655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56" name="Google Shape;1656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61" name="Google Shape;1661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62" name="Google Shape;1662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67" name="Google Shape;1667;p13"/>
            <p:cNvGrpSpPr/>
            <p:nvPr/>
          </p:nvGrpSpPr>
          <p:grpSpPr>
            <a:xfrm>
              <a:off x="294601" y="1743985"/>
              <a:ext cx="3339874" cy="480300"/>
              <a:chOff x="294601" y="422725"/>
              <a:chExt cx="3339874" cy="480300"/>
            </a:xfrm>
          </p:grpSpPr>
          <p:sp>
            <p:nvSpPr>
              <p:cNvPr id="1668" name="Google Shape;166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69" name="Google Shape;166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74" name="Google Shape;167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75" name="Google Shape;167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7" name="Google Shape;167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8" name="Google Shape;167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9" name="Google Shape;167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80" name="Google Shape;168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81" name="Google Shape;168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2" name="Google Shape;168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3" name="Google Shape;168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4" name="Google Shape;168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5" name="Google Shape;168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86" name="Google Shape;1686;p13"/>
            <p:cNvGrpSpPr/>
            <p:nvPr/>
          </p:nvGrpSpPr>
          <p:grpSpPr>
            <a:xfrm>
              <a:off x="294601" y="2388485"/>
              <a:ext cx="3339874" cy="480300"/>
              <a:chOff x="294601" y="422725"/>
              <a:chExt cx="3339874" cy="4803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88" name="Google Shape;168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9" name="Google Shape;168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0" name="Google Shape;169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1" name="Google Shape;169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2" name="Google Shape;169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93" name="Google Shape;169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94" name="Google Shape;169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5" name="Google Shape;169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6" name="Google Shape;169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7" name="Google Shape;169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8" name="Google Shape;169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99" name="Google Shape;169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00" name="Google Shape;170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1" name="Google Shape;170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2" name="Google Shape;170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3" name="Google Shape;170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4" name="Google Shape;170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05" name="Google Shape;1705;p13"/>
            <p:cNvGrpSpPr/>
            <p:nvPr/>
          </p:nvGrpSpPr>
          <p:grpSpPr>
            <a:xfrm>
              <a:off x="3742825" y="292698"/>
              <a:ext cx="2852800" cy="1257352"/>
              <a:chOff x="3742825" y="292698"/>
              <a:chExt cx="2852800" cy="1257352"/>
            </a:xfrm>
          </p:grpSpPr>
          <p:sp>
            <p:nvSpPr>
              <p:cNvPr id="1706" name="Google Shape;1706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08" name="Google Shape;1708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709" name="Google Shape;170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10" name="Google Shape;171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11" name="Google Shape;1711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12" name="Google Shape;1712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13" name="Google Shape;1713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714" name="Google Shape;171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15" name="Google Shape;171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16" name="Google Shape;1716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17" name="Google Shape;1717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18" name="Google Shape;1718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719" name="Google Shape;1719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0" name="Google Shape;1720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1" name="Google Shape;1721;p13"/>
              <p:cNvCxnSpPr>
                <a:stCxn id="1707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2" name="Google Shape;1722;p13"/>
              <p:cNvCxnSpPr>
                <a:stCxn id="1712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23" name="Google Shape;1723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25" name="Google Shape;1725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726" name="Google Shape;172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27" name="Google Shape;172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28" name="Google Shape;1728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29" name="Google Shape;1729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30" name="Google Shape;1730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731" name="Google Shape;173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32" name="Google Shape;173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33" name="Google Shape;1733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34" name="Google Shape;1734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35" name="Google Shape;1735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736" name="Google Shape;1736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7" name="Google Shape;1737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8" name="Google Shape;1738;p13"/>
              <p:cNvCxnSpPr>
                <a:stCxn id="1724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9" name="Google Shape;1739;p13"/>
              <p:cNvCxnSpPr>
                <a:stCxn id="1729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40" name="Google Shape;1740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41" name="Google Shape;1741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2" name="Google Shape;1742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3" name="Google Shape;1743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4" name="Google Shape;1744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5" name="Google Shape;1745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6" name="Google Shape;1746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47" name="Google Shape;1747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48" name="Google Shape;1748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49" name="Google Shape;1749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750" name="Google Shape;1750;p13"/>
              <p:cNvCxnSpPr>
                <a:stCxn id="1706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1" name="Google Shape;1751;p13"/>
              <p:cNvCxnSpPr>
                <a:stCxn id="1723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52" name="Google Shape;1752;p13"/>
            <p:cNvGrpSpPr/>
            <p:nvPr/>
          </p:nvGrpSpPr>
          <p:grpSpPr>
            <a:xfrm>
              <a:off x="3742825" y="1613957"/>
              <a:ext cx="2852800" cy="1257352"/>
              <a:chOff x="3742825" y="292698"/>
              <a:chExt cx="2852800" cy="1257352"/>
            </a:xfrm>
          </p:grpSpPr>
          <p:sp>
            <p:nvSpPr>
              <p:cNvPr id="1753" name="Google Shape;175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55" name="Google Shape;175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756" name="Google Shape;175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57" name="Google Shape;175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58" name="Google Shape;175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59" name="Google Shape;175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60" name="Google Shape;176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761" name="Google Shape;176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62" name="Google Shape;176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63" name="Google Shape;176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64" name="Google Shape;176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65" name="Google Shape;176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766" name="Google Shape;176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8" name="Google Shape;1768;p13"/>
              <p:cNvCxnSpPr>
                <a:stCxn id="175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9" name="Google Shape;1769;p13"/>
              <p:cNvCxnSpPr>
                <a:stCxn id="175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0" name="Google Shape;177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72" name="Google Shape;177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773" name="Google Shape;177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74" name="Google Shape;177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75" name="Google Shape;177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6" name="Google Shape;177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77" name="Google Shape;177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778" name="Google Shape;177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779" name="Google Shape;177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780" name="Google Shape;178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81" name="Google Shape;178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82" name="Google Shape;178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783" name="Google Shape;178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4" name="Google Shape;178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5" name="Google Shape;1785;p13"/>
              <p:cNvCxnSpPr>
                <a:stCxn id="177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6" name="Google Shape;1786;p13"/>
              <p:cNvCxnSpPr>
                <a:stCxn id="177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87" name="Google Shape;178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88" name="Google Shape;178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9" name="Google Shape;178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0" name="Google Shape;179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1" name="Google Shape;179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2" name="Google Shape;179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3" name="Google Shape;179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94" name="Google Shape;179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95" name="Google Shape;179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796" name="Google Shape;179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797" name="Google Shape;1797;p13"/>
              <p:cNvCxnSpPr>
                <a:stCxn id="175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8" name="Google Shape;1798;p13"/>
              <p:cNvCxnSpPr>
                <a:stCxn id="177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99" name="Google Shape;1799;p13"/>
            <p:cNvGrpSpPr/>
            <p:nvPr/>
          </p:nvGrpSpPr>
          <p:grpSpPr>
            <a:xfrm>
              <a:off x="294601" y="3131039"/>
              <a:ext cx="3339874" cy="480300"/>
              <a:chOff x="294601" y="422725"/>
              <a:chExt cx="3339874" cy="480300"/>
            </a:xfrm>
          </p:grpSpPr>
          <p:sp>
            <p:nvSpPr>
              <p:cNvPr id="1800" name="Google Shape;1800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cxnSp>
            <p:nvCxnSpPr>
              <p:cNvPr id="1801" name="Google Shape;1801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2" name="Google Shape;1802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3" name="Google Shape;1803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4" name="Google Shape;1804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5" name="Google Shape;1805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06" name="Google Shape;1806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07" name="Google Shape;1807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8" name="Google Shape;1808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9" name="Google Shape;1809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0" name="Google Shape;1810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1" name="Google Shape;1811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12" name="Google Shape;1812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13" name="Google Shape;1813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4" name="Google Shape;1814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5" name="Google Shape;1815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6" name="Google Shape;1816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7" name="Google Shape;1817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18" name="Google Shape;1818;p13"/>
            <p:cNvGrpSpPr/>
            <p:nvPr/>
          </p:nvGrpSpPr>
          <p:grpSpPr>
            <a:xfrm>
              <a:off x="294601" y="3775539"/>
              <a:ext cx="3339874" cy="480300"/>
              <a:chOff x="294601" y="422725"/>
              <a:chExt cx="3339874" cy="480300"/>
            </a:xfrm>
          </p:grpSpPr>
          <p:sp>
            <p:nvSpPr>
              <p:cNvPr id="1819" name="Google Shape;1819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20" name="Google Shape;1820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1" name="Google Shape;1821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2" name="Google Shape;1822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3" name="Google Shape;1823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4" name="Google Shape;1824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25" name="Google Shape;1825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26" name="Google Shape;1826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7" name="Google Shape;1827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8" name="Google Shape;1828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9" name="Google Shape;1829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0" name="Google Shape;1830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31" name="Google Shape;1831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32" name="Google Shape;1832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3" name="Google Shape;1833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4" name="Google Shape;1834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5" name="Google Shape;1835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6" name="Google Shape;1836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37" name="Google Shape;1837;p13"/>
            <p:cNvGrpSpPr/>
            <p:nvPr/>
          </p:nvGrpSpPr>
          <p:grpSpPr>
            <a:xfrm>
              <a:off x="294601" y="4452298"/>
              <a:ext cx="3339874" cy="480300"/>
              <a:chOff x="294601" y="422725"/>
              <a:chExt cx="3339874" cy="480300"/>
            </a:xfrm>
          </p:grpSpPr>
          <p:sp>
            <p:nvSpPr>
              <p:cNvPr id="1838" name="Google Shape;183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39" name="Google Shape;183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0" name="Google Shape;184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1" name="Google Shape;184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2" name="Google Shape;184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3" name="Google Shape;184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44" name="Google Shape;184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45" name="Google Shape;184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6" name="Google Shape;184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7" name="Google Shape;184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8" name="Google Shape;184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9" name="Google Shape;184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50" name="Google Shape;185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51" name="Google Shape;185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2" name="Google Shape;185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3" name="Google Shape;185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4" name="Google Shape;185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5" name="Google Shape;185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56" name="Google Shape;1856;p13"/>
            <p:cNvGrpSpPr/>
            <p:nvPr/>
          </p:nvGrpSpPr>
          <p:grpSpPr>
            <a:xfrm>
              <a:off x="294601" y="5096798"/>
              <a:ext cx="3339874" cy="480300"/>
              <a:chOff x="294601" y="422725"/>
              <a:chExt cx="3339874" cy="480300"/>
            </a:xfrm>
          </p:grpSpPr>
          <p:sp>
            <p:nvSpPr>
              <p:cNvPr id="1857" name="Google Shape;185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58" name="Google Shape;185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9" name="Google Shape;185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0" name="Google Shape;186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1" name="Google Shape;186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2" name="Google Shape;186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63" name="Google Shape;186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64" name="Google Shape;186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5" name="Google Shape;186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6" name="Google Shape;186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7" name="Google Shape;186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8" name="Google Shape;186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69" name="Google Shape;186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70" name="Google Shape;187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1" name="Google Shape;187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2" name="Google Shape;187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3" name="Google Shape;187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4" name="Google Shape;187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75" name="Google Shape;1875;p13"/>
            <p:cNvGrpSpPr/>
            <p:nvPr/>
          </p:nvGrpSpPr>
          <p:grpSpPr>
            <a:xfrm>
              <a:off x="3742825" y="3001012"/>
              <a:ext cx="2852800" cy="1257352"/>
              <a:chOff x="3742825" y="292698"/>
              <a:chExt cx="2852800" cy="1257352"/>
            </a:xfrm>
          </p:grpSpPr>
          <p:sp>
            <p:nvSpPr>
              <p:cNvPr id="1876" name="Google Shape;1876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78" name="Google Shape;1878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879" name="Google Shape;187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880" name="Google Shape;188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881" name="Google Shape;1881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2" name="Google Shape;1882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83" name="Google Shape;1883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884" name="Google Shape;188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885" name="Google Shape;188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886" name="Google Shape;1886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7" name="Google Shape;1887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888" name="Google Shape;1888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889" name="Google Shape;1889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0" name="Google Shape;1890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1" name="Google Shape;1891;p13"/>
              <p:cNvCxnSpPr>
                <a:stCxn id="1877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2" name="Google Shape;1892;p13"/>
              <p:cNvCxnSpPr>
                <a:stCxn id="1882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93" name="Google Shape;1893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95" name="Google Shape;1895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896" name="Google Shape;189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897" name="Google Shape;189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898" name="Google Shape;1898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99" name="Google Shape;1899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00" name="Google Shape;1900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901" name="Google Shape;190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02" name="Google Shape;190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03" name="Google Shape;1903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04" name="Google Shape;1904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05" name="Google Shape;1905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906" name="Google Shape;1906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7" name="Google Shape;1907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8" name="Google Shape;1908;p13"/>
              <p:cNvCxnSpPr>
                <a:stCxn id="1894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9" name="Google Shape;1909;p13"/>
              <p:cNvCxnSpPr>
                <a:stCxn id="1899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10" name="Google Shape;1910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11" name="Google Shape;1911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2" name="Google Shape;1912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3" name="Google Shape;1913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4" name="Google Shape;1914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5" name="Google Shape;1915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6" name="Google Shape;1916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17" name="Google Shape;1917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18" name="Google Shape;1918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19" name="Google Shape;1919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920" name="Google Shape;1920;p13"/>
              <p:cNvCxnSpPr>
                <a:stCxn id="1876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1" name="Google Shape;1921;p13"/>
              <p:cNvCxnSpPr>
                <a:stCxn id="1893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22" name="Google Shape;1922;p13"/>
            <p:cNvGrpSpPr/>
            <p:nvPr/>
          </p:nvGrpSpPr>
          <p:grpSpPr>
            <a:xfrm>
              <a:off x="3742825" y="4322271"/>
              <a:ext cx="2852800" cy="1257352"/>
              <a:chOff x="3742825" y="292698"/>
              <a:chExt cx="2852800" cy="1257352"/>
            </a:xfrm>
          </p:grpSpPr>
          <p:sp>
            <p:nvSpPr>
              <p:cNvPr id="1923" name="Google Shape;192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25" name="Google Shape;192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1926" name="Google Shape;192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27" name="Google Shape;192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28" name="Google Shape;192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29" name="Google Shape;192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30" name="Google Shape;193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1931" name="Google Shape;193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32" name="Google Shape;193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33" name="Google Shape;193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34" name="Google Shape;193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35" name="Google Shape;193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936" name="Google Shape;193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7" name="Google Shape;193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8" name="Google Shape;1938;p13"/>
              <p:cNvCxnSpPr>
                <a:stCxn id="192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9" name="Google Shape;1939;p13"/>
              <p:cNvCxnSpPr>
                <a:stCxn id="192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40" name="Google Shape;194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42" name="Google Shape;194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1943" name="Google Shape;194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44" name="Google Shape;194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45" name="Google Shape;194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46" name="Google Shape;194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47" name="Google Shape;194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1948" name="Google Shape;194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1949" name="Google Shape;194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1950" name="Google Shape;195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51" name="Google Shape;195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52" name="Google Shape;195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1953" name="Google Shape;195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4" name="Google Shape;195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5" name="Google Shape;1955;p13"/>
              <p:cNvCxnSpPr>
                <a:stCxn id="194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6" name="Google Shape;1956;p13"/>
              <p:cNvCxnSpPr>
                <a:stCxn id="194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57" name="Google Shape;195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58" name="Google Shape;195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9" name="Google Shape;195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0" name="Google Shape;196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1" name="Google Shape;196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2" name="Google Shape;196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3" name="Google Shape;196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64" name="Google Shape;196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65" name="Google Shape;196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66" name="Google Shape;196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1967" name="Google Shape;1967;p13"/>
              <p:cNvCxnSpPr>
                <a:stCxn id="192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8" name="Google Shape;1968;p13"/>
              <p:cNvCxnSpPr>
                <a:stCxn id="194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69" name="Google Shape;1969;p13"/>
            <p:cNvGrpSpPr/>
            <p:nvPr/>
          </p:nvGrpSpPr>
          <p:grpSpPr>
            <a:xfrm>
              <a:off x="7903650" y="953378"/>
              <a:ext cx="878700" cy="1257252"/>
              <a:chOff x="5716925" y="-1585477"/>
              <a:chExt cx="878700" cy="1257252"/>
            </a:xfrm>
          </p:grpSpPr>
          <p:sp>
            <p:nvSpPr>
              <p:cNvPr id="1970" name="Google Shape;1970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71" name="Google Shape;1971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2" name="Google Shape;1972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3" name="Google Shape;1973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4" name="Google Shape;1974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5" name="Google Shape;1975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6" name="Google Shape;1976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77" name="Google Shape;1977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78" name="Google Shape;1978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79" name="Google Shape;1979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>
              <a:off x="7903650" y="3661691"/>
              <a:ext cx="878700" cy="1257252"/>
              <a:chOff x="5716925" y="-1585477"/>
              <a:chExt cx="878700" cy="1257252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82" name="Google Shape;1982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3" name="Google Shape;1983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4" name="Google Shape;1984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5" name="Google Shape;1985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6" name="Google Shape;1986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7" name="Google Shape;1987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88" name="Google Shape;1988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89" name="Google Shape;1989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1990" name="Google Shape;1990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1991" name="Google Shape;1991;p13"/>
            <p:cNvGrpSpPr/>
            <p:nvPr/>
          </p:nvGrpSpPr>
          <p:grpSpPr>
            <a:xfrm>
              <a:off x="10234775" y="2307534"/>
              <a:ext cx="878700" cy="1257252"/>
              <a:chOff x="5716925" y="-1585477"/>
              <a:chExt cx="878700" cy="1257252"/>
            </a:xfrm>
          </p:grpSpPr>
          <p:sp>
            <p:nvSpPr>
              <p:cNvPr id="1992" name="Google Shape;1992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93" name="Google Shape;1993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4" name="Google Shape;1994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5" name="Google Shape;1995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6" name="Google Shape;1996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7" name="Google Shape;1997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8" name="Google Shape;1998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99" name="Google Shape;1999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000" name="Google Shape;2000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001" name="Google Shape;2001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002" name="Google Shape;2002;p13"/>
            <p:cNvGrpSpPr/>
            <p:nvPr/>
          </p:nvGrpSpPr>
          <p:grpSpPr>
            <a:xfrm>
              <a:off x="6595025" y="987600"/>
              <a:ext cx="1308625" cy="1321200"/>
              <a:chOff x="6595025" y="987600"/>
              <a:chExt cx="1308625" cy="1321200"/>
            </a:xfrm>
          </p:grpSpPr>
          <p:cxnSp>
            <p:nvCxnSpPr>
              <p:cNvPr id="2003" name="Google Shape;2003;p13"/>
              <p:cNvCxnSpPr>
                <a:stCxn id="1740" idx="3"/>
                <a:endCxn id="1787" idx="3"/>
              </p:cNvCxnSpPr>
              <p:nvPr/>
            </p:nvCxnSpPr>
            <p:spPr>
              <a:xfrm flipH="1">
                <a:off x="6595025" y="987600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4" name="Google Shape;2004;p13"/>
              <p:cNvCxnSpPr>
                <a:stCxn id="1970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05" name="Google Shape;2005;p13"/>
            <p:cNvGrpSpPr/>
            <p:nvPr/>
          </p:nvGrpSpPr>
          <p:grpSpPr>
            <a:xfrm>
              <a:off x="6595025" y="3695914"/>
              <a:ext cx="1308625" cy="1321200"/>
              <a:chOff x="6595025" y="3695914"/>
              <a:chExt cx="1308625" cy="1321200"/>
            </a:xfrm>
          </p:grpSpPr>
          <p:cxnSp>
            <p:nvCxnSpPr>
              <p:cNvPr id="2006" name="Google Shape;2006;p13"/>
              <p:cNvCxnSpPr>
                <a:stCxn id="1910" idx="3"/>
                <a:endCxn id="1957" idx="3"/>
              </p:cNvCxnSpPr>
              <p:nvPr/>
            </p:nvCxnSpPr>
            <p:spPr>
              <a:xfrm flipH="1">
                <a:off x="6595025" y="3695914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7" name="Google Shape;2007;p13"/>
              <p:cNvCxnSpPr>
                <a:stCxn id="1981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008" name="Google Shape;2008;p13"/>
            <p:cNvCxnSpPr>
              <a:stCxn id="1992" idx="1"/>
            </p:cNvCxnSpPr>
            <p:nvPr/>
          </p:nvCxnSpPr>
          <p:spPr>
            <a:xfrm rot="10800000">
              <a:off x="9024875" y="3002437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09" name="Google Shape;2009;p13"/>
          <p:cNvCxnSpPr>
            <a:stCxn id="1970" idx="3"/>
            <a:endCxn id="1981" idx="3"/>
          </p:cNvCxnSpPr>
          <p:nvPr/>
        </p:nvCxnSpPr>
        <p:spPr>
          <a:xfrm>
            <a:off x="24183201" y="7064741"/>
            <a:ext cx="600" cy="2708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10" name="Google Shape;2010;p13"/>
          <p:cNvGrpSpPr/>
          <p:nvPr/>
        </p:nvGrpSpPr>
        <p:grpSpPr>
          <a:xfrm flipH="1">
            <a:off x="19646301" y="5017134"/>
            <a:ext cx="878700" cy="1257252"/>
            <a:chOff x="5716925" y="-1585477"/>
            <a:chExt cx="878700" cy="1257252"/>
          </a:xfrm>
        </p:grpSpPr>
        <p:sp>
          <p:nvSpPr>
            <p:cNvPr id="2011" name="Google Shape;2011;p13"/>
            <p:cNvSpPr/>
            <p:nvPr/>
          </p:nvSpPr>
          <p:spPr>
            <a:xfrm>
              <a:off x="5716925" y="-1452925"/>
              <a:ext cx="878700" cy="1124700"/>
            </a:xfrm>
            <a:prstGeom prst="roundRect">
              <a:avLst>
                <a:gd fmla="val 393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12" name="Google Shape;2012;p13"/>
            <p:cNvCxnSpPr/>
            <p:nvPr/>
          </p:nvCxnSpPr>
          <p:spPr>
            <a:xfrm>
              <a:off x="5760488" y="-1289411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3" name="Google Shape;2013;p13"/>
            <p:cNvCxnSpPr/>
            <p:nvPr/>
          </p:nvCxnSpPr>
          <p:spPr>
            <a:xfrm>
              <a:off x="5760488" y="-1129196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4" name="Google Shape;2014;p13"/>
            <p:cNvCxnSpPr/>
            <p:nvPr/>
          </p:nvCxnSpPr>
          <p:spPr>
            <a:xfrm>
              <a:off x="5760488" y="-968982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5" name="Google Shape;2015;p13"/>
            <p:cNvCxnSpPr/>
            <p:nvPr/>
          </p:nvCxnSpPr>
          <p:spPr>
            <a:xfrm>
              <a:off x="5760488" y="-808768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6" name="Google Shape;2016;p13"/>
            <p:cNvCxnSpPr/>
            <p:nvPr/>
          </p:nvCxnSpPr>
          <p:spPr>
            <a:xfrm>
              <a:off x="5760488" y="-648554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7" name="Google Shape;2017;p13"/>
            <p:cNvCxnSpPr/>
            <p:nvPr/>
          </p:nvCxnSpPr>
          <p:spPr>
            <a:xfrm>
              <a:off x="5760488" y="-488339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18" name="Google Shape;2018;p13"/>
            <p:cNvSpPr txBox="1"/>
            <p:nvPr/>
          </p:nvSpPr>
          <p:spPr>
            <a:xfrm>
              <a:off x="5760495" y="-10767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B.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2019" name="Google Shape;2019;p13"/>
            <p:cNvSpPr txBox="1"/>
            <p:nvPr/>
          </p:nvSpPr>
          <p:spPr>
            <a:xfrm>
              <a:off x="5760495" y="-7563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D.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2020" name="Google Shape;2020;p13"/>
            <p:cNvSpPr txBox="1"/>
            <p:nvPr/>
          </p:nvSpPr>
          <p:spPr>
            <a:xfrm>
              <a:off x="5760495" y="-1585477"/>
              <a:ext cx="791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latin typeface="EB Garamond"/>
                  <a:ea typeface="EB Garamond"/>
                  <a:cs typeface="EB Garamond"/>
                  <a:sym typeface="EB Garamond"/>
                </a:rPr>
                <a:t>FATHER</a:t>
              </a:r>
              <a:endParaRPr b="1" sz="8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21" name="Google Shape;2021;p13"/>
          <p:cNvGrpSpPr/>
          <p:nvPr/>
        </p:nvGrpSpPr>
        <p:grpSpPr>
          <a:xfrm flipH="1">
            <a:off x="20525001" y="3002437"/>
            <a:ext cx="1327675" cy="5416500"/>
            <a:chOff x="11112875" y="3002437"/>
            <a:chExt cx="1327675" cy="5416500"/>
          </a:xfrm>
        </p:grpSpPr>
        <p:cxnSp>
          <p:nvCxnSpPr>
            <p:cNvPr id="2022" name="Google Shape;2022;p13"/>
            <p:cNvCxnSpPr>
              <a:stCxn id="1610" idx="3"/>
              <a:endCxn id="1992" idx="3"/>
            </p:cNvCxnSpPr>
            <p:nvPr/>
          </p:nvCxnSpPr>
          <p:spPr>
            <a:xfrm flipH="1">
              <a:off x="11112875" y="3002437"/>
              <a:ext cx="600" cy="5416500"/>
            </a:xfrm>
            <a:prstGeom prst="bentConnector3">
              <a:avLst>
                <a:gd fmla="val -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3" name="Google Shape;2023;p13"/>
            <p:cNvCxnSpPr>
              <a:stCxn id="2011" idx="1"/>
            </p:cNvCxnSpPr>
            <p:nvPr/>
          </p:nvCxnSpPr>
          <p:spPr>
            <a:xfrm rot="10800000">
              <a:off x="11350350" y="5712037"/>
              <a:ext cx="109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24" name="Google Shape;2024;p13"/>
          <p:cNvSpPr txBox="1"/>
          <p:nvPr/>
        </p:nvSpPr>
        <p:spPr>
          <a:xfrm flipH="1">
            <a:off x="28344027" y="16507811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025" name="Google Shape;2025;p13"/>
          <p:cNvSpPr txBox="1"/>
          <p:nvPr/>
        </p:nvSpPr>
        <p:spPr>
          <a:xfrm flipH="1">
            <a:off x="28344027" y="16634041"/>
            <a:ext cx="84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1</a:t>
            </a:r>
            <a:endParaRPr sz="900">
              <a:solidFill>
                <a:schemeClr val="dk2"/>
              </a:solidFill>
            </a:endParaRPr>
          </a:p>
        </p:txBody>
      </p:sp>
      <p:grpSp>
        <p:nvGrpSpPr>
          <p:cNvPr id="2026" name="Google Shape;2026;p13"/>
          <p:cNvGrpSpPr/>
          <p:nvPr/>
        </p:nvGrpSpPr>
        <p:grpSpPr>
          <a:xfrm>
            <a:off x="21852076" y="11015980"/>
            <a:ext cx="10818874" cy="5286926"/>
            <a:chOff x="21852076" y="11015980"/>
            <a:chExt cx="10818874" cy="5286926"/>
          </a:xfrm>
        </p:grpSpPr>
        <p:grpSp>
          <p:nvGrpSpPr>
            <p:cNvPr id="2027" name="Google Shape;2027;p13"/>
            <p:cNvGrpSpPr/>
            <p:nvPr/>
          </p:nvGrpSpPr>
          <p:grpSpPr>
            <a:xfrm flipH="1">
              <a:off x="29331076" y="11146007"/>
              <a:ext cx="3339874" cy="480300"/>
              <a:chOff x="294601" y="422725"/>
              <a:chExt cx="3339874" cy="480300"/>
            </a:xfrm>
          </p:grpSpPr>
          <p:sp>
            <p:nvSpPr>
              <p:cNvPr id="2028" name="Google Shape;202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29" name="Google Shape;202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0" name="Google Shape;203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1" name="Google Shape;203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2" name="Google Shape;203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3" name="Google Shape;203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34" name="Google Shape;203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35" name="Google Shape;203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6" name="Google Shape;203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7" name="Google Shape;203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8" name="Google Shape;203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9" name="Google Shape;203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40" name="Google Shape;204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41" name="Google Shape;204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2" name="Google Shape;204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3" name="Google Shape;204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4" name="Google Shape;204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5" name="Google Shape;204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46" name="Google Shape;2046;p13"/>
            <p:cNvGrpSpPr/>
            <p:nvPr/>
          </p:nvGrpSpPr>
          <p:grpSpPr>
            <a:xfrm flipH="1">
              <a:off x="29331076" y="11790507"/>
              <a:ext cx="3339874" cy="480300"/>
              <a:chOff x="294601" y="422725"/>
              <a:chExt cx="3339874" cy="480300"/>
            </a:xfrm>
          </p:grpSpPr>
          <p:sp>
            <p:nvSpPr>
              <p:cNvPr id="2047" name="Google Shape;204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48" name="Google Shape;204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9" name="Google Shape;204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0" name="Google Shape;205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1" name="Google Shape;205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2" name="Google Shape;205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53" name="Google Shape;205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54" name="Google Shape;205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5" name="Google Shape;205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6" name="Google Shape;205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7" name="Google Shape;205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8" name="Google Shape;205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59" name="Google Shape;205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60" name="Google Shape;206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1" name="Google Shape;206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2" name="Google Shape;206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3" name="Google Shape;206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4" name="Google Shape;206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65" name="Google Shape;2065;p13"/>
            <p:cNvGrpSpPr/>
            <p:nvPr/>
          </p:nvGrpSpPr>
          <p:grpSpPr>
            <a:xfrm flipH="1">
              <a:off x="29331076" y="12467266"/>
              <a:ext cx="3339874" cy="480300"/>
              <a:chOff x="294601" y="422725"/>
              <a:chExt cx="3339874" cy="480300"/>
            </a:xfrm>
          </p:grpSpPr>
          <p:sp>
            <p:nvSpPr>
              <p:cNvPr id="2066" name="Google Shape;206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67" name="Google Shape;206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8" name="Google Shape;206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9" name="Google Shape;206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0" name="Google Shape;207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1" name="Google Shape;207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72" name="Google Shape;207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73" name="Google Shape;207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4" name="Google Shape;207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5" name="Google Shape;207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6" name="Google Shape;207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7" name="Google Shape;207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78" name="Google Shape;207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79" name="Google Shape;207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0" name="Google Shape;208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1" name="Google Shape;208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2" name="Google Shape;208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3" name="Google Shape;208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84" name="Google Shape;2084;p13"/>
            <p:cNvGrpSpPr/>
            <p:nvPr/>
          </p:nvGrpSpPr>
          <p:grpSpPr>
            <a:xfrm flipH="1">
              <a:off x="29331076" y="13111766"/>
              <a:ext cx="3339874" cy="480300"/>
              <a:chOff x="294601" y="422725"/>
              <a:chExt cx="3339874" cy="480300"/>
            </a:xfrm>
          </p:grpSpPr>
          <p:sp>
            <p:nvSpPr>
              <p:cNvPr id="2085" name="Google Shape;208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86" name="Google Shape;208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7" name="Google Shape;208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8" name="Google Shape;208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9" name="Google Shape;208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0" name="Google Shape;209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91" name="Google Shape;209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92" name="Google Shape;209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3" name="Google Shape;209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4" name="Google Shape;209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5" name="Google Shape;209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6" name="Google Shape;209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97" name="Google Shape;209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98" name="Google Shape;209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9" name="Google Shape;209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0" name="Google Shape;210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1" name="Google Shape;210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2" name="Google Shape;210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03" name="Google Shape;2103;p13"/>
            <p:cNvGrpSpPr/>
            <p:nvPr/>
          </p:nvGrpSpPr>
          <p:grpSpPr>
            <a:xfrm flipH="1">
              <a:off x="26369926" y="11015980"/>
              <a:ext cx="2852800" cy="1257352"/>
              <a:chOff x="3742825" y="292698"/>
              <a:chExt cx="2852800" cy="1257352"/>
            </a:xfrm>
          </p:grpSpPr>
          <p:sp>
            <p:nvSpPr>
              <p:cNvPr id="2104" name="Google Shape;2104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06" name="Google Shape;2106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107" name="Google Shape;2107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08" name="Google Shape;2108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09" name="Google Shape;2109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10" name="Google Shape;2110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11" name="Google Shape;2111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112" name="Google Shape;2112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13" name="Google Shape;2113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14" name="Google Shape;2114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15" name="Google Shape;2115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16" name="Google Shape;2116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117" name="Google Shape;2117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8" name="Google Shape;2118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9" name="Google Shape;2119;p13"/>
              <p:cNvCxnSpPr>
                <a:stCxn id="2105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0" name="Google Shape;2120;p13"/>
              <p:cNvCxnSpPr>
                <a:stCxn id="2110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21" name="Google Shape;2121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23" name="Google Shape;2123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124" name="Google Shape;212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25" name="Google Shape;212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26" name="Google Shape;2126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27" name="Google Shape;2127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28" name="Google Shape;2128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129" name="Google Shape;212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30" name="Google Shape;213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31" name="Google Shape;2131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32" name="Google Shape;2132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33" name="Google Shape;2133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134" name="Google Shape;2134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5" name="Google Shape;2135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6" name="Google Shape;2136;p13"/>
              <p:cNvCxnSpPr>
                <a:stCxn id="2122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7" name="Google Shape;2137;p13"/>
              <p:cNvCxnSpPr>
                <a:stCxn id="2127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38" name="Google Shape;2138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39" name="Google Shape;2139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0" name="Google Shape;2140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1" name="Google Shape;2141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2" name="Google Shape;2142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3" name="Google Shape;2143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4" name="Google Shape;2144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45" name="Google Shape;2145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46" name="Google Shape;2146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47" name="Google Shape;2147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148" name="Google Shape;2148;p13"/>
              <p:cNvCxnSpPr>
                <a:stCxn id="2104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9" name="Google Shape;2149;p13"/>
              <p:cNvCxnSpPr>
                <a:stCxn id="2121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50" name="Google Shape;2150;p13"/>
            <p:cNvGrpSpPr/>
            <p:nvPr/>
          </p:nvGrpSpPr>
          <p:grpSpPr>
            <a:xfrm flipH="1">
              <a:off x="26369926" y="12337239"/>
              <a:ext cx="2852800" cy="1257352"/>
              <a:chOff x="3742825" y="292698"/>
              <a:chExt cx="2852800" cy="1257352"/>
            </a:xfrm>
          </p:grpSpPr>
          <p:sp>
            <p:nvSpPr>
              <p:cNvPr id="2151" name="Google Shape;215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53" name="Google Shape;215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154" name="Google Shape;215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55" name="Google Shape;215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56" name="Google Shape;215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57" name="Google Shape;215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58" name="Google Shape;215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159" name="Google Shape;215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60" name="Google Shape;216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61" name="Google Shape;216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62" name="Google Shape;216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63" name="Google Shape;2163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164" name="Google Shape;216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5" name="Google Shape;216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6" name="Google Shape;2166;p13"/>
              <p:cNvCxnSpPr>
                <a:stCxn id="215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7" name="Google Shape;2167;p13"/>
              <p:cNvCxnSpPr>
                <a:stCxn id="215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68" name="Google Shape;216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70" name="Google Shape;217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171" name="Google Shape;217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72" name="Google Shape;217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73" name="Google Shape;217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74" name="Google Shape;217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75" name="Google Shape;217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176" name="Google Shape;217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177" name="Google Shape;217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178" name="Google Shape;217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79" name="Google Shape;217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80" name="Google Shape;218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181" name="Google Shape;218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2" name="Google Shape;218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3" name="Google Shape;2183;p13"/>
              <p:cNvCxnSpPr>
                <a:stCxn id="216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4" name="Google Shape;2184;p13"/>
              <p:cNvCxnSpPr>
                <a:stCxn id="217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85" name="Google Shape;218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86" name="Google Shape;218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7" name="Google Shape;218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8" name="Google Shape;218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9" name="Google Shape;218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0" name="Google Shape;219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1" name="Google Shape;219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92" name="Google Shape;219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93" name="Google Shape;219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194" name="Google Shape;219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195" name="Google Shape;2195;p13"/>
              <p:cNvCxnSpPr>
                <a:stCxn id="215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6" name="Google Shape;2196;p13"/>
              <p:cNvCxnSpPr>
                <a:stCxn id="216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97" name="Google Shape;2197;p13"/>
            <p:cNvGrpSpPr/>
            <p:nvPr/>
          </p:nvGrpSpPr>
          <p:grpSpPr>
            <a:xfrm flipH="1">
              <a:off x="29331076" y="13854321"/>
              <a:ext cx="3339874" cy="480300"/>
              <a:chOff x="294601" y="422725"/>
              <a:chExt cx="3339874" cy="480300"/>
            </a:xfrm>
          </p:grpSpPr>
          <p:sp>
            <p:nvSpPr>
              <p:cNvPr id="2198" name="Google Shape;219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99" name="Google Shape;219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0" name="Google Shape;220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1" name="Google Shape;220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2" name="Google Shape;220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3" name="Google Shape;220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04" name="Google Shape;220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05" name="Google Shape;220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6" name="Google Shape;220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7" name="Google Shape;220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8" name="Google Shape;220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9" name="Google Shape;220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10" name="Google Shape;221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11" name="Google Shape;221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2" name="Google Shape;221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3" name="Google Shape;221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4" name="Google Shape;221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5" name="Google Shape;221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16" name="Google Shape;2216;p13"/>
            <p:cNvGrpSpPr/>
            <p:nvPr/>
          </p:nvGrpSpPr>
          <p:grpSpPr>
            <a:xfrm flipH="1">
              <a:off x="29331076" y="14498821"/>
              <a:ext cx="3339874" cy="480300"/>
              <a:chOff x="294601" y="422725"/>
              <a:chExt cx="3339874" cy="480300"/>
            </a:xfrm>
          </p:grpSpPr>
          <p:sp>
            <p:nvSpPr>
              <p:cNvPr id="2217" name="Google Shape;221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18" name="Google Shape;221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9" name="Google Shape;221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0" name="Google Shape;222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1" name="Google Shape;222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2" name="Google Shape;222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23" name="Google Shape;222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24" name="Google Shape;222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5" name="Google Shape;222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6" name="Google Shape;222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7" name="Google Shape;222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8" name="Google Shape;222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29" name="Google Shape;222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30" name="Google Shape;223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1" name="Google Shape;223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2" name="Google Shape;223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3" name="Google Shape;223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4" name="Google Shape;223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35" name="Google Shape;2235;p13"/>
            <p:cNvGrpSpPr/>
            <p:nvPr/>
          </p:nvGrpSpPr>
          <p:grpSpPr>
            <a:xfrm flipH="1">
              <a:off x="29331076" y="15175580"/>
              <a:ext cx="3339874" cy="480300"/>
              <a:chOff x="294601" y="422725"/>
              <a:chExt cx="3339874" cy="480300"/>
            </a:xfrm>
          </p:grpSpPr>
          <p:sp>
            <p:nvSpPr>
              <p:cNvPr id="2236" name="Google Shape;223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37" name="Google Shape;223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8" name="Google Shape;223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9" name="Google Shape;223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0" name="Google Shape;224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1" name="Google Shape;224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42" name="Google Shape;224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43" name="Google Shape;224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4" name="Google Shape;224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5" name="Google Shape;224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6" name="Google Shape;224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7" name="Google Shape;224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48" name="Google Shape;224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49" name="Google Shape;224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0" name="Google Shape;225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1" name="Google Shape;225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2" name="Google Shape;225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3" name="Google Shape;225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54" name="Google Shape;2254;p13"/>
            <p:cNvGrpSpPr/>
            <p:nvPr/>
          </p:nvGrpSpPr>
          <p:grpSpPr>
            <a:xfrm flipH="1">
              <a:off x="29331076" y="15820080"/>
              <a:ext cx="3339874" cy="480300"/>
              <a:chOff x="294601" y="422725"/>
              <a:chExt cx="3339874" cy="480300"/>
            </a:xfrm>
          </p:grpSpPr>
          <p:sp>
            <p:nvSpPr>
              <p:cNvPr id="2255" name="Google Shape;225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56" name="Google Shape;225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7" name="Google Shape;225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8" name="Google Shape;225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9" name="Google Shape;225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0" name="Google Shape;226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61" name="Google Shape;226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62" name="Google Shape;226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3" name="Google Shape;226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4" name="Google Shape;226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5" name="Google Shape;226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6" name="Google Shape;226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67" name="Google Shape;226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68" name="Google Shape;226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9" name="Google Shape;226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0" name="Google Shape;227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1" name="Google Shape;227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2" name="Google Shape;227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73" name="Google Shape;2273;p13"/>
            <p:cNvGrpSpPr/>
            <p:nvPr/>
          </p:nvGrpSpPr>
          <p:grpSpPr>
            <a:xfrm flipH="1">
              <a:off x="26369926" y="13724293"/>
              <a:ext cx="2852800" cy="1257352"/>
              <a:chOff x="3742825" y="292698"/>
              <a:chExt cx="2852800" cy="1257352"/>
            </a:xfrm>
          </p:grpSpPr>
          <p:sp>
            <p:nvSpPr>
              <p:cNvPr id="2274" name="Google Shape;2274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76" name="Google Shape;2276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277" name="Google Shape;2277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278" name="Google Shape;2278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279" name="Google Shape;2279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80" name="Google Shape;2280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81" name="Google Shape;2281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282" name="Google Shape;2282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283" name="Google Shape;2283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284" name="Google Shape;2284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85" name="Google Shape;2285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286" name="Google Shape;2286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287" name="Google Shape;2287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8" name="Google Shape;2288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9" name="Google Shape;2289;p13"/>
              <p:cNvCxnSpPr>
                <a:stCxn id="2275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0" name="Google Shape;2290;p13"/>
              <p:cNvCxnSpPr>
                <a:stCxn id="2280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91" name="Google Shape;2291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93" name="Google Shape;2293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294" name="Google Shape;229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295" name="Google Shape;229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296" name="Google Shape;2296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97" name="Google Shape;2297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98" name="Google Shape;2298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299" name="Google Shape;229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300" name="Google Shape;230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301" name="Google Shape;2301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02" name="Google Shape;2302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03" name="Google Shape;2303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304" name="Google Shape;2304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5" name="Google Shape;2305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6" name="Google Shape;2306;p13"/>
              <p:cNvCxnSpPr>
                <a:stCxn id="2292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7" name="Google Shape;2307;p13"/>
              <p:cNvCxnSpPr>
                <a:stCxn id="2297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08" name="Google Shape;2308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09" name="Google Shape;2309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0" name="Google Shape;2310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1" name="Google Shape;2311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2" name="Google Shape;2312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3" name="Google Shape;2313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4" name="Google Shape;2314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15" name="Google Shape;2315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16" name="Google Shape;2316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17" name="Google Shape;2317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318" name="Google Shape;2318;p13"/>
              <p:cNvCxnSpPr>
                <a:stCxn id="2274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9" name="Google Shape;2319;p13"/>
              <p:cNvCxnSpPr>
                <a:stCxn id="2291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20" name="Google Shape;2320;p13"/>
            <p:cNvGrpSpPr/>
            <p:nvPr/>
          </p:nvGrpSpPr>
          <p:grpSpPr>
            <a:xfrm flipH="1">
              <a:off x="26369926" y="15045553"/>
              <a:ext cx="2852800" cy="1257352"/>
              <a:chOff x="3742825" y="292698"/>
              <a:chExt cx="2852800" cy="1257352"/>
            </a:xfrm>
          </p:grpSpPr>
          <p:sp>
            <p:nvSpPr>
              <p:cNvPr id="2321" name="Google Shape;2321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23" name="Google Shape;2323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324" name="Google Shape;232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325" name="Google Shape;232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326" name="Google Shape;2326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27" name="Google Shape;2327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28" name="Google Shape;2328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329" name="Google Shape;232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330" name="Google Shape;233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331" name="Google Shape;2331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32" name="Google Shape;2332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33" name="Google Shape;2333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334" name="Google Shape;2334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5" name="Google Shape;2335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6" name="Google Shape;2336;p13"/>
              <p:cNvCxnSpPr>
                <a:stCxn id="2322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7" name="Google Shape;2337;p13"/>
              <p:cNvCxnSpPr>
                <a:stCxn id="2327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38" name="Google Shape;2338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40" name="Google Shape;2340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341" name="Google Shape;234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342" name="Google Shape;234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343" name="Google Shape;2343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44" name="Google Shape;2344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45" name="Google Shape;2345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346" name="Google Shape;234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347" name="Google Shape;234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348" name="Google Shape;2348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49" name="Google Shape;2349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50" name="Google Shape;2350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351" name="Google Shape;2351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2" name="Google Shape;2352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3" name="Google Shape;2353;p13"/>
              <p:cNvCxnSpPr>
                <a:stCxn id="2339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4" name="Google Shape;2354;p13"/>
              <p:cNvCxnSpPr>
                <a:stCxn id="2344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55" name="Google Shape;2355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56" name="Google Shape;2356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7" name="Google Shape;2357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8" name="Google Shape;2358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9" name="Google Shape;2359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0" name="Google Shape;2360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1" name="Google Shape;2361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62" name="Google Shape;2362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63" name="Google Shape;2363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64" name="Google Shape;2364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365" name="Google Shape;2365;p13"/>
              <p:cNvCxnSpPr>
                <a:stCxn id="2321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6" name="Google Shape;2366;p13"/>
              <p:cNvCxnSpPr>
                <a:stCxn id="2338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67" name="Google Shape;2367;p13"/>
            <p:cNvGrpSpPr/>
            <p:nvPr/>
          </p:nvGrpSpPr>
          <p:grpSpPr>
            <a:xfrm flipH="1">
              <a:off x="24183201" y="11676659"/>
              <a:ext cx="878700" cy="1257252"/>
              <a:chOff x="5716925" y="-1585477"/>
              <a:chExt cx="878700" cy="1257252"/>
            </a:xfrm>
          </p:grpSpPr>
          <p:sp>
            <p:nvSpPr>
              <p:cNvPr id="2368" name="Google Shape;2368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69" name="Google Shape;2369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0" name="Google Shape;2370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1" name="Google Shape;2371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2" name="Google Shape;2372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3" name="Google Shape;2373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4" name="Google Shape;2374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75" name="Google Shape;2375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76" name="Google Shape;2376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77" name="Google Shape;2377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378" name="Google Shape;2378;p13"/>
            <p:cNvGrpSpPr/>
            <p:nvPr/>
          </p:nvGrpSpPr>
          <p:grpSpPr>
            <a:xfrm flipH="1">
              <a:off x="24183201" y="14384973"/>
              <a:ext cx="878700" cy="1257252"/>
              <a:chOff x="5716925" y="-1585477"/>
              <a:chExt cx="878700" cy="1257252"/>
            </a:xfrm>
          </p:grpSpPr>
          <p:sp>
            <p:nvSpPr>
              <p:cNvPr id="2379" name="Google Shape;2379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80" name="Google Shape;2380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1" name="Google Shape;2381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2" name="Google Shape;2382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3" name="Google Shape;2383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4" name="Google Shape;2384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5" name="Google Shape;2385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86" name="Google Shape;2386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87" name="Google Shape;2387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88" name="Google Shape;2388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389" name="Google Shape;2389;p13"/>
            <p:cNvGrpSpPr/>
            <p:nvPr/>
          </p:nvGrpSpPr>
          <p:grpSpPr>
            <a:xfrm flipH="1">
              <a:off x="21852076" y="13030816"/>
              <a:ext cx="878700" cy="1257252"/>
              <a:chOff x="5716925" y="-1585477"/>
              <a:chExt cx="878700" cy="1257252"/>
            </a:xfrm>
          </p:grpSpPr>
          <p:sp>
            <p:nvSpPr>
              <p:cNvPr id="2390" name="Google Shape;2390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91" name="Google Shape;2391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2" name="Google Shape;2392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3" name="Google Shape;2393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4" name="Google Shape;2394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5" name="Google Shape;2395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6" name="Google Shape;2396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97" name="Google Shape;2397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98" name="Google Shape;2398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399" name="Google Shape;2399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400" name="Google Shape;2400;p13"/>
            <p:cNvGrpSpPr/>
            <p:nvPr/>
          </p:nvGrpSpPr>
          <p:grpSpPr>
            <a:xfrm flipH="1">
              <a:off x="25061901" y="11710882"/>
              <a:ext cx="1308625" cy="1321200"/>
              <a:chOff x="6595025" y="987600"/>
              <a:chExt cx="1308625" cy="1321200"/>
            </a:xfrm>
          </p:grpSpPr>
          <p:cxnSp>
            <p:nvCxnSpPr>
              <p:cNvPr id="2401" name="Google Shape;2401;p13"/>
              <p:cNvCxnSpPr>
                <a:stCxn id="2138" idx="3"/>
                <a:endCxn id="2185" idx="3"/>
              </p:cNvCxnSpPr>
              <p:nvPr/>
            </p:nvCxnSpPr>
            <p:spPr>
              <a:xfrm flipH="1">
                <a:off x="6595025" y="987600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2" name="Google Shape;2402;p13"/>
              <p:cNvCxnSpPr>
                <a:stCxn id="2368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03" name="Google Shape;2403;p13"/>
            <p:cNvGrpSpPr/>
            <p:nvPr/>
          </p:nvGrpSpPr>
          <p:grpSpPr>
            <a:xfrm flipH="1">
              <a:off x="25061901" y="14419196"/>
              <a:ext cx="1308625" cy="1321200"/>
              <a:chOff x="6595025" y="3695914"/>
              <a:chExt cx="1308625" cy="1321200"/>
            </a:xfrm>
          </p:grpSpPr>
          <p:cxnSp>
            <p:nvCxnSpPr>
              <p:cNvPr id="2404" name="Google Shape;2404;p13"/>
              <p:cNvCxnSpPr>
                <a:stCxn id="2308" idx="3"/>
                <a:endCxn id="2355" idx="3"/>
              </p:cNvCxnSpPr>
              <p:nvPr/>
            </p:nvCxnSpPr>
            <p:spPr>
              <a:xfrm flipH="1">
                <a:off x="6595025" y="3695914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5" name="Google Shape;2405;p13"/>
              <p:cNvCxnSpPr>
                <a:stCxn id="2379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406" name="Google Shape;2406;p13"/>
            <p:cNvCxnSpPr>
              <a:stCxn id="2390" idx="1"/>
            </p:cNvCxnSpPr>
            <p:nvPr/>
          </p:nvCxnSpPr>
          <p:spPr>
            <a:xfrm>
              <a:off x="22730776" y="13725719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7" name="Google Shape;2407;p13"/>
            <p:cNvCxnSpPr>
              <a:stCxn id="2368" idx="3"/>
              <a:endCxn id="2379" idx="3"/>
            </p:cNvCxnSpPr>
            <p:nvPr/>
          </p:nvCxnSpPr>
          <p:spPr>
            <a:xfrm>
              <a:off x="24183201" y="12371562"/>
              <a:ext cx="600" cy="2708400"/>
            </a:xfrm>
            <a:prstGeom prst="bentConnector3">
              <a:avLst>
                <a:gd fmla="val -396875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08" name="Google Shape;2408;p13"/>
          <p:cNvGrpSpPr/>
          <p:nvPr/>
        </p:nvGrpSpPr>
        <p:grpSpPr>
          <a:xfrm flipH="1">
            <a:off x="21852076" y="16432440"/>
            <a:ext cx="10818874" cy="5286926"/>
            <a:chOff x="294601" y="292698"/>
            <a:chExt cx="10818874" cy="5286926"/>
          </a:xfrm>
        </p:grpSpPr>
        <p:grpSp>
          <p:nvGrpSpPr>
            <p:cNvPr id="2409" name="Google Shape;2409;p13"/>
            <p:cNvGrpSpPr/>
            <p:nvPr/>
          </p:nvGrpSpPr>
          <p:grpSpPr>
            <a:xfrm>
              <a:off x="294601" y="422725"/>
              <a:ext cx="3339874" cy="480300"/>
              <a:chOff x="294601" y="422725"/>
              <a:chExt cx="3339874" cy="480300"/>
            </a:xfrm>
          </p:grpSpPr>
          <p:sp>
            <p:nvSpPr>
              <p:cNvPr id="2410" name="Google Shape;2410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11" name="Google Shape;2411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2" name="Google Shape;2412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3" name="Google Shape;2413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4" name="Google Shape;2414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5" name="Google Shape;2415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16" name="Google Shape;2416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17" name="Google Shape;2417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8" name="Google Shape;2418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9" name="Google Shape;2419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0" name="Google Shape;2420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1" name="Google Shape;2421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22" name="Google Shape;2422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23" name="Google Shape;2423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4" name="Google Shape;2424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5" name="Google Shape;2425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6" name="Google Shape;2426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7" name="Google Shape;2427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28" name="Google Shape;2428;p13"/>
            <p:cNvGrpSpPr/>
            <p:nvPr/>
          </p:nvGrpSpPr>
          <p:grpSpPr>
            <a:xfrm>
              <a:off x="294601" y="1067225"/>
              <a:ext cx="3339874" cy="480300"/>
              <a:chOff x="294601" y="422725"/>
              <a:chExt cx="3339874" cy="480300"/>
            </a:xfrm>
          </p:grpSpPr>
          <p:sp>
            <p:nvSpPr>
              <p:cNvPr id="2429" name="Google Shape;2429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30" name="Google Shape;2430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1" name="Google Shape;2431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2" name="Google Shape;2432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3" name="Google Shape;2433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4" name="Google Shape;2434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35" name="Google Shape;2435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36" name="Google Shape;2436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7" name="Google Shape;2437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8" name="Google Shape;2438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9" name="Google Shape;2439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0" name="Google Shape;2440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41" name="Google Shape;2441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42" name="Google Shape;2442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3" name="Google Shape;2443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4" name="Google Shape;2444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5" name="Google Shape;2445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6" name="Google Shape;2446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47" name="Google Shape;2447;p13"/>
            <p:cNvGrpSpPr/>
            <p:nvPr/>
          </p:nvGrpSpPr>
          <p:grpSpPr>
            <a:xfrm>
              <a:off x="294601" y="1743985"/>
              <a:ext cx="3339874" cy="480300"/>
              <a:chOff x="294601" y="422725"/>
              <a:chExt cx="3339874" cy="480300"/>
            </a:xfrm>
          </p:grpSpPr>
          <p:sp>
            <p:nvSpPr>
              <p:cNvPr id="2448" name="Google Shape;244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49" name="Google Shape;244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0" name="Google Shape;245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1" name="Google Shape;245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2" name="Google Shape;245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3" name="Google Shape;245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54" name="Google Shape;245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55" name="Google Shape;245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6" name="Google Shape;245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7" name="Google Shape;245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8" name="Google Shape;245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9" name="Google Shape;245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60" name="Google Shape;246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61" name="Google Shape;246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2" name="Google Shape;246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3" name="Google Shape;246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4" name="Google Shape;246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5" name="Google Shape;246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66" name="Google Shape;2466;p13"/>
            <p:cNvGrpSpPr/>
            <p:nvPr/>
          </p:nvGrpSpPr>
          <p:grpSpPr>
            <a:xfrm>
              <a:off x="294601" y="2388485"/>
              <a:ext cx="3339874" cy="480300"/>
              <a:chOff x="294601" y="422725"/>
              <a:chExt cx="3339874" cy="480300"/>
            </a:xfrm>
          </p:grpSpPr>
          <p:sp>
            <p:nvSpPr>
              <p:cNvPr id="2467" name="Google Shape;246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68" name="Google Shape;246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9" name="Google Shape;246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0" name="Google Shape;247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1" name="Google Shape;247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2" name="Google Shape;247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73" name="Google Shape;247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74" name="Google Shape;247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5" name="Google Shape;247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6" name="Google Shape;247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7" name="Google Shape;247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8" name="Google Shape;247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79" name="Google Shape;247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80" name="Google Shape;248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1" name="Google Shape;248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2" name="Google Shape;248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3" name="Google Shape;248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4" name="Google Shape;248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85" name="Google Shape;2485;p13"/>
            <p:cNvGrpSpPr/>
            <p:nvPr/>
          </p:nvGrpSpPr>
          <p:grpSpPr>
            <a:xfrm>
              <a:off x="3742825" y="292698"/>
              <a:ext cx="2852800" cy="1257352"/>
              <a:chOff x="3742825" y="292698"/>
              <a:chExt cx="2852800" cy="1257352"/>
            </a:xfrm>
          </p:grpSpPr>
          <p:sp>
            <p:nvSpPr>
              <p:cNvPr id="2486" name="Google Shape;2486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88" name="Google Shape;2488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489" name="Google Shape;248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490" name="Google Shape;249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491" name="Google Shape;2491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92" name="Google Shape;2492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93" name="Google Shape;2493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494" name="Google Shape;249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495" name="Google Shape;249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496" name="Google Shape;2496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97" name="Google Shape;2497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498" name="Google Shape;2498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499" name="Google Shape;2499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0" name="Google Shape;2500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1" name="Google Shape;2501;p13"/>
              <p:cNvCxnSpPr>
                <a:stCxn id="2487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2" name="Google Shape;2502;p13"/>
              <p:cNvCxnSpPr>
                <a:stCxn id="2492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03" name="Google Shape;2503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05" name="Google Shape;2505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506" name="Google Shape;250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07" name="Google Shape;250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08" name="Google Shape;2508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09" name="Google Shape;2509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10" name="Google Shape;2510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511" name="Google Shape;251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12" name="Google Shape;251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13" name="Google Shape;2513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14" name="Google Shape;2514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15" name="Google Shape;2515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516" name="Google Shape;2516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7" name="Google Shape;2517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8" name="Google Shape;2518;p13"/>
              <p:cNvCxnSpPr>
                <a:stCxn id="2504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9" name="Google Shape;2519;p13"/>
              <p:cNvCxnSpPr>
                <a:stCxn id="2509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20" name="Google Shape;2520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21" name="Google Shape;2521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2" name="Google Shape;2522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3" name="Google Shape;2523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4" name="Google Shape;2524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5" name="Google Shape;2525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6" name="Google Shape;2526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27" name="Google Shape;2527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28" name="Google Shape;2528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29" name="Google Shape;2529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530" name="Google Shape;2530;p13"/>
              <p:cNvCxnSpPr>
                <a:stCxn id="2486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1" name="Google Shape;2531;p13"/>
              <p:cNvCxnSpPr>
                <a:stCxn id="2503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32" name="Google Shape;2532;p13"/>
            <p:cNvGrpSpPr/>
            <p:nvPr/>
          </p:nvGrpSpPr>
          <p:grpSpPr>
            <a:xfrm>
              <a:off x="3742825" y="1613957"/>
              <a:ext cx="2852800" cy="1257352"/>
              <a:chOff x="3742825" y="292698"/>
              <a:chExt cx="2852800" cy="1257352"/>
            </a:xfrm>
          </p:grpSpPr>
          <p:sp>
            <p:nvSpPr>
              <p:cNvPr id="2533" name="Google Shape;253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5" name="Google Shape;253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536" name="Google Shape;253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37" name="Google Shape;253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38" name="Google Shape;253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39" name="Google Shape;253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40" name="Google Shape;254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541" name="Google Shape;254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42" name="Google Shape;254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43" name="Google Shape;254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44" name="Google Shape;254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45" name="Google Shape;254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546" name="Google Shape;254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7" name="Google Shape;254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8" name="Google Shape;2548;p13"/>
              <p:cNvCxnSpPr>
                <a:stCxn id="253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9" name="Google Shape;2549;p13"/>
              <p:cNvCxnSpPr>
                <a:stCxn id="253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50" name="Google Shape;255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52" name="Google Shape;255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553" name="Google Shape;255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54" name="Google Shape;255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55" name="Google Shape;255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56" name="Google Shape;255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57" name="Google Shape;255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558" name="Google Shape;255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559" name="Google Shape;255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560" name="Google Shape;256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61" name="Google Shape;256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62" name="Google Shape;256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563" name="Google Shape;256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4" name="Google Shape;256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5" name="Google Shape;2565;p13"/>
              <p:cNvCxnSpPr>
                <a:stCxn id="255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6" name="Google Shape;2566;p13"/>
              <p:cNvCxnSpPr>
                <a:stCxn id="255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67" name="Google Shape;256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68" name="Google Shape;256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74" name="Google Shape;257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75" name="Google Shape;257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576" name="Google Shape;257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577" name="Google Shape;2577;p13"/>
              <p:cNvCxnSpPr>
                <a:stCxn id="253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8" name="Google Shape;2578;p13"/>
              <p:cNvCxnSpPr>
                <a:stCxn id="255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79" name="Google Shape;2579;p13"/>
            <p:cNvGrpSpPr/>
            <p:nvPr/>
          </p:nvGrpSpPr>
          <p:grpSpPr>
            <a:xfrm>
              <a:off x="294601" y="3131039"/>
              <a:ext cx="3339874" cy="480300"/>
              <a:chOff x="294601" y="422725"/>
              <a:chExt cx="3339874" cy="480300"/>
            </a:xfrm>
          </p:grpSpPr>
          <p:sp>
            <p:nvSpPr>
              <p:cNvPr id="2580" name="Google Shape;2580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81" name="Google Shape;2581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2" name="Google Shape;2582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3" name="Google Shape;2583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4" name="Google Shape;2584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5" name="Google Shape;2585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86" name="Google Shape;2586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87" name="Google Shape;2587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8" name="Google Shape;2588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9" name="Google Shape;2589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0" name="Google Shape;2590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1" name="Google Shape;2591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92" name="Google Shape;2592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93" name="Google Shape;2593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4" name="Google Shape;2594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5" name="Google Shape;2595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6" name="Google Shape;2596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97" name="Google Shape;2597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98" name="Google Shape;2598;p13"/>
            <p:cNvGrpSpPr/>
            <p:nvPr/>
          </p:nvGrpSpPr>
          <p:grpSpPr>
            <a:xfrm>
              <a:off x="294601" y="3775539"/>
              <a:ext cx="3339874" cy="480300"/>
              <a:chOff x="294601" y="422725"/>
              <a:chExt cx="3339874" cy="480300"/>
            </a:xfrm>
          </p:grpSpPr>
          <p:sp>
            <p:nvSpPr>
              <p:cNvPr id="2599" name="Google Shape;2599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00" name="Google Shape;2600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1" name="Google Shape;2601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2" name="Google Shape;2602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3" name="Google Shape;2603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4" name="Google Shape;2604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05" name="Google Shape;2605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06" name="Google Shape;2606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7" name="Google Shape;2607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8" name="Google Shape;2608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09" name="Google Shape;2609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0" name="Google Shape;2610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11" name="Google Shape;2611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12" name="Google Shape;2612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3" name="Google Shape;2613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4" name="Google Shape;2614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5" name="Google Shape;2615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16" name="Google Shape;2616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617" name="Google Shape;2617;p13"/>
            <p:cNvGrpSpPr/>
            <p:nvPr/>
          </p:nvGrpSpPr>
          <p:grpSpPr>
            <a:xfrm>
              <a:off x="294601" y="4452298"/>
              <a:ext cx="3339874" cy="480300"/>
              <a:chOff x="294601" y="422725"/>
              <a:chExt cx="3339874" cy="480300"/>
            </a:xfrm>
          </p:grpSpPr>
          <p:sp>
            <p:nvSpPr>
              <p:cNvPr id="2618" name="Google Shape;2618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19" name="Google Shape;2619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0" name="Google Shape;2620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1" name="Google Shape;2621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2" name="Google Shape;2622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3" name="Google Shape;2623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24" name="Google Shape;2624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25" name="Google Shape;2625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6" name="Google Shape;2626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7" name="Google Shape;2627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8" name="Google Shape;2628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29" name="Google Shape;2629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30" name="Google Shape;2630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31" name="Google Shape;2631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2" name="Google Shape;2632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3" name="Google Shape;2633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4" name="Google Shape;2634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5" name="Google Shape;2635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636" name="Google Shape;2636;p13"/>
            <p:cNvGrpSpPr/>
            <p:nvPr/>
          </p:nvGrpSpPr>
          <p:grpSpPr>
            <a:xfrm>
              <a:off x="294601" y="5096798"/>
              <a:ext cx="3339874" cy="480300"/>
              <a:chOff x="294601" y="422725"/>
              <a:chExt cx="3339874" cy="480300"/>
            </a:xfrm>
          </p:grpSpPr>
          <p:sp>
            <p:nvSpPr>
              <p:cNvPr id="2637" name="Google Shape;263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38" name="Google Shape;263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39" name="Google Shape;263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0" name="Google Shape;264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1" name="Google Shape;264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2" name="Google Shape;264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43" name="Google Shape;264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44" name="Google Shape;264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5" name="Google Shape;264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6" name="Google Shape;264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7" name="Google Shape;264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8" name="Google Shape;264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49" name="Google Shape;264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50" name="Google Shape;265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1" name="Google Shape;265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2" name="Google Shape;265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3" name="Google Shape;265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4" name="Google Shape;265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655" name="Google Shape;2655;p13"/>
            <p:cNvGrpSpPr/>
            <p:nvPr/>
          </p:nvGrpSpPr>
          <p:grpSpPr>
            <a:xfrm>
              <a:off x="3742825" y="3001012"/>
              <a:ext cx="2852800" cy="1257352"/>
              <a:chOff x="3742825" y="292698"/>
              <a:chExt cx="2852800" cy="1257352"/>
            </a:xfrm>
          </p:grpSpPr>
          <p:sp>
            <p:nvSpPr>
              <p:cNvPr id="2656" name="Google Shape;2656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58" name="Google Shape;2658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659" name="Google Shape;2659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660" name="Google Shape;2660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661" name="Google Shape;2661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62" name="Google Shape;2662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63" name="Google Shape;2663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664" name="Google Shape;2664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665" name="Google Shape;2665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666" name="Google Shape;2666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67" name="Google Shape;2667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668" name="Google Shape;2668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669" name="Google Shape;2669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0" name="Google Shape;2670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1" name="Google Shape;2671;p13"/>
              <p:cNvCxnSpPr>
                <a:stCxn id="2657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2" name="Google Shape;2672;p13"/>
              <p:cNvCxnSpPr>
                <a:stCxn id="2662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73" name="Google Shape;2673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75" name="Google Shape;2675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676" name="Google Shape;267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677" name="Google Shape;267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678" name="Google Shape;2678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79" name="Google Shape;2679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80" name="Google Shape;2680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681" name="Google Shape;268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682" name="Google Shape;268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683" name="Google Shape;2683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84" name="Google Shape;2684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685" name="Google Shape;2685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686" name="Google Shape;2686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7" name="Google Shape;2687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8" name="Google Shape;2688;p13"/>
              <p:cNvCxnSpPr>
                <a:stCxn id="2674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9" name="Google Shape;2689;p13"/>
              <p:cNvCxnSpPr>
                <a:stCxn id="2679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90" name="Google Shape;2690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91" name="Google Shape;2691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2" name="Google Shape;2692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3" name="Google Shape;2693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4" name="Google Shape;2694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5" name="Google Shape;2695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6" name="Google Shape;2696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697" name="Google Shape;2697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698" name="Google Shape;2698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699" name="Google Shape;2699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700" name="Google Shape;2700;p13"/>
              <p:cNvCxnSpPr>
                <a:stCxn id="2656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1" name="Google Shape;2701;p13"/>
              <p:cNvCxnSpPr>
                <a:stCxn id="2673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02" name="Google Shape;2702;p13"/>
            <p:cNvGrpSpPr/>
            <p:nvPr/>
          </p:nvGrpSpPr>
          <p:grpSpPr>
            <a:xfrm>
              <a:off x="3742825" y="4322271"/>
              <a:ext cx="2852800" cy="1257352"/>
              <a:chOff x="3742825" y="292698"/>
              <a:chExt cx="2852800" cy="1257352"/>
            </a:xfrm>
          </p:grpSpPr>
          <p:sp>
            <p:nvSpPr>
              <p:cNvPr id="2703" name="Google Shape;270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05" name="Google Shape;270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706" name="Google Shape;270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707" name="Google Shape;270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708" name="Google Shape;270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09" name="Google Shape;270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10" name="Google Shape;271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711" name="Google Shape;271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712" name="Google Shape;271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713" name="Google Shape;271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14" name="Google Shape;271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15" name="Google Shape;271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716" name="Google Shape;271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7" name="Google Shape;271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8" name="Google Shape;2718;p13"/>
              <p:cNvCxnSpPr>
                <a:stCxn id="270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9" name="Google Shape;2719;p13"/>
              <p:cNvCxnSpPr>
                <a:stCxn id="270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20" name="Google Shape;272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22" name="Google Shape;272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723" name="Google Shape;272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724" name="Google Shape;272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725" name="Google Shape;272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26" name="Google Shape;272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27" name="Google Shape;272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728" name="Google Shape;272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729" name="Google Shape;272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730" name="Google Shape;273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31" name="Google Shape;273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32" name="Google Shape;273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733" name="Google Shape;273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4" name="Google Shape;273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5" name="Google Shape;2735;p13"/>
              <p:cNvCxnSpPr>
                <a:stCxn id="272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6" name="Google Shape;2736;p13"/>
              <p:cNvCxnSpPr>
                <a:stCxn id="272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37" name="Google Shape;273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38" name="Google Shape;273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9" name="Google Shape;273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0" name="Google Shape;274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1" name="Google Shape;274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2" name="Google Shape;274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3" name="Google Shape;274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44" name="Google Shape;274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45" name="Google Shape;274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46" name="Google Shape;274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747" name="Google Shape;2747;p13"/>
              <p:cNvCxnSpPr>
                <a:stCxn id="270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8" name="Google Shape;2748;p13"/>
              <p:cNvCxnSpPr>
                <a:stCxn id="272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49" name="Google Shape;2749;p13"/>
            <p:cNvGrpSpPr/>
            <p:nvPr/>
          </p:nvGrpSpPr>
          <p:grpSpPr>
            <a:xfrm>
              <a:off x="7903650" y="953378"/>
              <a:ext cx="878700" cy="1257252"/>
              <a:chOff x="5716925" y="-1585477"/>
              <a:chExt cx="878700" cy="1257252"/>
            </a:xfrm>
          </p:grpSpPr>
          <p:sp>
            <p:nvSpPr>
              <p:cNvPr id="2750" name="Google Shape;2750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51" name="Google Shape;2751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2" name="Google Shape;2752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3" name="Google Shape;2753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4" name="Google Shape;2754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5" name="Google Shape;2755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6" name="Google Shape;2756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57" name="Google Shape;2757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58" name="Google Shape;2758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59" name="Google Shape;2759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760" name="Google Shape;2760;p13"/>
            <p:cNvGrpSpPr/>
            <p:nvPr/>
          </p:nvGrpSpPr>
          <p:grpSpPr>
            <a:xfrm>
              <a:off x="7903650" y="3661691"/>
              <a:ext cx="878700" cy="1257252"/>
              <a:chOff x="5716925" y="-1585477"/>
              <a:chExt cx="878700" cy="1257252"/>
            </a:xfrm>
          </p:grpSpPr>
          <p:sp>
            <p:nvSpPr>
              <p:cNvPr id="2761" name="Google Shape;2761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62" name="Google Shape;2762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3" name="Google Shape;2763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4" name="Google Shape;2764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5" name="Google Shape;2765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6" name="Google Shape;2766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7" name="Google Shape;2767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68" name="Google Shape;2768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69" name="Google Shape;2769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70" name="Google Shape;2770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771" name="Google Shape;2771;p13"/>
            <p:cNvGrpSpPr/>
            <p:nvPr/>
          </p:nvGrpSpPr>
          <p:grpSpPr>
            <a:xfrm>
              <a:off x="10234775" y="2307534"/>
              <a:ext cx="878700" cy="1257252"/>
              <a:chOff x="5716925" y="-1585477"/>
              <a:chExt cx="878700" cy="1257252"/>
            </a:xfrm>
          </p:grpSpPr>
          <p:sp>
            <p:nvSpPr>
              <p:cNvPr id="2772" name="Google Shape;2772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73" name="Google Shape;2773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4" name="Google Shape;2774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5" name="Google Shape;2775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6" name="Google Shape;2776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7" name="Google Shape;2777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8" name="Google Shape;2778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79" name="Google Shape;2779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80" name="Google Shape;2780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781" name="Google Shape;2781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782" name="Google Shape;2782;p13"/>
            <p:cNvGrpSpPr/>
            <p:nvPr/>
          </p:nvGrpSpPr>
          <p:grpSpPr>
            <a:xfrm>
              <a:off x="6595025" y="987600"/>
              <a:ext cx="1308625" cy="1321200"/>
              <a:chOff x="6595025" y="987600"/>
              <a:chExt cx="1308625" cy="1321200"/>
            </a:xfrm>
          </p:grpSpPr>
          <p:cxnSp>
            <p:nvCxnSpPr>
              <p:cNvPr id="2783" name="Google Shape;2783;p13"/>
              <p:cNvCxnSpPr>
                <a:stCxn id="2520" idx="3"/>
                <a:endCxn id="2567" idx="3"/>
              </p:cNvCxnSpPr>
              <p:nvPr/>
            </p:nvCxnSpPr>
            <p:spPr>
              <a:xfrm flipH="1">
                <a:off x="6595025" y="987600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4" name="Google Shape;2784;p13"/>
              <p:cNvCxnSpPr>
                <a:stCxn id="2750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85" name="Google Shape;2785;p13"/>
            <p:cNvGrpSpPr/>
            <p:nvPr/>
          </p:nvGrpSpPr>
          <p:grpSpPr>
            <a:xfrm>
              <a:off x="6595025" y="3695914"/>
              <a:ext cx="1308625" cy="1321200"/>
              <a:chOff x="6595025" y="3695914"/>
              <a:chExt cx="1308625" cy="1321200"/>
            </a:xfrm>
          </p:grpSpPr>
          <p:cxnSp>
            <p:nvCxnSpPr>
              <p:cNvPr id="2786" name="Google Shape;2786;p13"/>
              <p:cNvCxnSpPr>
                <a:stCxn id="2690" idx="3"/>
                <a:endCxn id="2737" idx="3"/>
              </p:cNvCxnSpPr>
              <p:nvPr/>
            </p:nvCxnSpPr>
            <p:spPr>
              <a:xfrm flipH="1">
                <a:off x="6595025" y="3695914"/>
                <a:ext cx="600" cy="1321200"/>
              </a:xfrm>
              <a:prstGeom prst="bentConnector3">
                <a:avLst>
                  <a:gd fmla="val -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7" name="Google Shape;2787;p13"/>
              <p:cNvCxnSpPr>
                <a:stCxn id="2761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788" name="Google Shape;2788;p13"/>
            <p:cNvCxnSpPr>
              <a:stCxn id="2772" idx="1"/>
            </p:cNvCxnSpPr>
            <p:nvPr/>
          </p:nvCxnSpPr>
          <p:spPr>
            <a:xfrm rot="10800000">
              <a:off x="9024875" y="3002437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789" name="Google Shape;2789;p13"/>
          <p:cNvCxnSpPr>
            <a:stCxn id="2750" idx="3"/>
            <a:endCxn id="2761" idx="3"/>
          </p:cNvCxnSpPr>
          <p:nvPr/>
        </p:nvCxnSpPr>
        <p:spPr>
          <a:xfrm>
            <a:off x="24183201" y="17788022"/>
            <a:ext cx="600" cy="2708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90" name="Google Shape;2790;p13"/>
          <p:cNvGrpSpPr/>
          <p:nvPr/>
        </p:nvGrpSpPr>
        <p:grpSpPr>
          <a:xfrm flipH="1">
            <a:off x="19646301" y="15740416"/>
            <a:ext cx="878700" cy="1257252"/>
            <a:chOff x="5716925" y="-1585477"/>
            <a:chExt cx="878700" cy="1257252"/>
          </a:xfrm>
        </p:grpSpPr>
        <p:sp>
          <p:nvSpPr>
            <p:cNvPr id="2791" name="Google Shape;2791;p13"/>
            <p:cNvSpPr/>
            <p:nvPr/>
          </p:nvSpPr>
          <p:spPr>
            <a:xfrm>
              <a:off x="5716925" y="-1452925"/>
              <a:ext cx="878700" cy="1124700"/>
            </a:xfrm>
            <a:prstGeom prst="roundRect">
              <a:avLst>
                <a:gd fmla="val 393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92" name="Google Shape;2792;p13"/>
            <p:cNvCxnSpPr/>
            <p:nvPr/>
          </p:nvCxnSpPr>
          <p:spPr>
            <a:xfrm>
              <a:off x="5760488" y="-1289411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3" name="Google Shape;2793;p13"/>
            <p:cNvCxnSpPr/>
            <p:nvPr/>
          </p:nvCxnSpPr>
          <p:spPr>
            <a:xfrm>
              <a:off x="5760488" y="-1129196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4" name="Google Shape;2794;p13"/>
            <p:cNvCxnSpPr/>
            <p:nvPr/>
          </p:nvCxnSpPr>
          <p:spPr>
            <a:xfrm>
              <a:off x="5760488" y="-968982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5" name="Google Shape;2795;p13"/>
            <p:cNvCxnSpPr/>
            <p:nvPr/>
          </p:nvCxnSpPr>
          <p:spPr>
            <a:xfrm>
              <a:off x="5760488" y="-808768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6" name="Google Shape;2796;p13"/>
            <p:cNvCxnSpPr/>
            <p:nvPr/>
          </p:nvCxnSpPr>
          <p:spPr>
            <a:xfrm>
              <a:off x="5760488" y="-648554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7" name="Google Shape;2797;p13"/>
            <p:cNvCxnSpPr/>
            <p:nvPr/>
          </p:nvCxnSpPr>
          <p:spPr>
            <a:xfrm>
              <a:off x="5760488" y="-488339"/>
              <a:ext cx="791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98" name="Google Shape;2798;p13"/>
            <p:cNvSpPr txBox="1"/>
            <p:nvPr/>
          </p:nvSpPr>
          <p:spPr>
            <a:xfrm>
              <a:off x="5760495" y="-10767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B.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2799" name="Google Shape;2799;p13"/>
            <p:cNvSpPr txBox="1"/>
            <p:nvPr/>
          </p:nvSpPr>
          <p:spPr>
            <a:xfrm>
              <a:off x="5760495" y="-756302"/>
              <a:ext cx="7914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00">
                  <a:latin typeface="Pinyon Script"/>
                  <a:ea typeface="Pinyon Script"/>
                  <a:cs typeface="Pinyon Script"/>
                  <a:sym typeface="Pinyon Script"/>
                </a:rPr>
                <a:t>D.</a:t>
              </a:r>
              <a:endParaRPr sz="700">
                <a:latin typeface="Pinyon Script"/>
                <a:ea typeface="Pinyon Script"/>
                <a:cs typeface="Pinyon Script"/>
                <a:sym typeface="Pinyon Script"/>
              </a:endParaRPr>
            </a:p>
          </p:txBody>
        </p:sp>
        <p:sp>
          <p:nvSpPr>
            <p:cNvPr id="2800" name="Google Shape;2800;p13"/>
            <p:cNvSpPr txBox="1"/>
            <p:nvPr/>
          </p:nvSpPr>
          <p:spPr>
            <a:xfrm>
              <a:off x="5760495" y="-1585477"/>
              <a:ext cx="791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latin typeface="EB Garamond"/>
                  <a:ea typeface="EB Garamond"/>
                  <a:cs typeface="EB Garamond"/>
                  <a:sym typeface="EB Garamond"/>
                </a:rPr>
                <a:t>MOTHER</a:t>
              </a:r>
              <a:endParaRPr b="1" sz="8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2801" name="Google Shape;2801;p13"/>
          <p:cNvCxnSpPr>
            <a:stCxn id="2390" idx="3"/>
            <a:endCxn id="2772" idx="3"/>
          </p:cNvCxnSpPr>
          <p:nvPr/>
        </p:nvCxnSpPr>
        <p:spPr>
          <a:xfrm>
            <a:off x="21852076" y="13725719"/>
            <a:ext cx="600" cy="54165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2" name="Google Shape;2802;p13"/>
          <p:cNvCxnSpPr>
            <a:stCxn id="2791" idx="1"/>
          </p:cNvCxnSpPr>
          <p:nvPr/>
        </p:nvCxnSpPr>
        <p:spPr>
          <a:xfrm>
            <a:off x="20525001" y="16435319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3" name="Google Shape;2803;p13"/>
          <p:cNvCxnSpPr>
            <a:stCxn id="2791" idx="3"/>
            <a:endCxn id="2011" idx="3"/>
          </p:cNvCxnSpPr>
          <p:nvPr/>
        </p:nvCxnSpPr>
        <p:spPr>
          <a:xfrm flipH="1" rot="10800000">
            <a:off x="19646301" y="5712119"/>
            <a:ext cx="600" cy="107232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04" name="Google Shape;2804;p13"/>
          <p:cNvGrpSpPr/>
          <p:nvPr/>
        </p:nvGrpSpPr>
        <p:grpSpPr>
          <a:xfrm>
            <a:off x="15014783" y="9398320"/>
            <a:ext cx="2887453" cy="3187788"/>
            <a:chOff x="15014783" y="9398320"/>
            <a:chExt cx="2887453" cy="3187788"/>
          </a:xfrm>
        </p:grpSpPr>
        <p:grpSp>
          <p:nvGrpSpPr>
            <p:cNvPr id="2805" name="Google Shape;2805;p13"/>
            <p:cNvGrpSpPr/>
            <p:nvPr/>
          </p:nvGrpSpPr>
          <p:grpSpPr>
            <a:xfrm>
              <a:off x="15015697" y="10626429"/>
              <a:ext cx="1369630" cy="1959679"/>
              <a:chOff x="5716925" y="-1585477"/>
              <a:chExt cx="878700" cy="1257252"/>
            </a:xfrm>
          </p:grpSpPr>
          <p:sp>
            <p:nvSpPr>
              <p:cNvPr id="2806" name="Google Shape;2806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07" name="Google Shape;2807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8" name="Google Shape;2808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9" name="Google Shape;2809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0" name="Google Shape;2810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1" name="Google Shape;2811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2" name="Google Shape;2812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13" name="Google Shape;2813;p13"/>
              <p:cNvSpPr txBox="1"/>
              <p:nvPr/>
            </p:nvSpPr>
            <p:spPr>
              <a:xfrm>
                <a:off x="5760495" y="-1076702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10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814" name="Google Shape;2814;p13"/>
              <p:cNvSpPr txBox="1"/>
              <p:nvPr/>
            </p:nvSpPr>
            <p:spPr>
              <a:xfrm>
                <a:off x="5760495" y="-756302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10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815" name="Google Shape;2815;p13"/>
              <p:cNvSpPr txBox="1"/>
              <p:nvPr/>
            </p:nvSpPr>
            <p:spPr>
              <a:xfrm>
                <a:off x="5760495" y="-1585477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10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816" name="Google Shape;2816;p13"/>
            <p:cNvGrpSpPr/>
            <p:nvPr/>
          </p:nvGrpSpPr>
          <p:grpSpPr>
            <a:xfrm>
              <a:off x="16524616" y="10626429"/>
              <a:ext cx="1369630" cy="1959679"/>
              <a:chOff x="5716925" y="-1585477"/>
              <a:chExt cx="878700" cy="1257252"/>
            </a:xfrm>
          </p:grpSpPr>
          <p:sp>
            <p:nvSpPr>
              <p:cNvPr id="2817" name="Google Shape;2817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18" name="Google Shape;2818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9" name="Google Shape;2819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0" name="Google Shape;2820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1" name="Google Shape;2821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2" name="Google Shape;2822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3" name="Google Shape;2823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24" name="Google Shape;2824;p13"/>
              <p:cNvSpPr txBox="1"/>
              <p:nvPr/>
            </p:nvSpPr>
            <p:spPr>
              <a:xfrm>
                <a:off x="5760495" y="-1076702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10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825" name="Google Shape;2825;p13"/>
              <p:cNvSpPr txBox="1"/>
              <p:nvPr/>
            </p:nvSpPr>
            <p:spPr>
              <a:xfrm>
                <a:off x="5760495" y="-756302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10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826" name="Google Shape;2826;p13"/>
              <p:cNvSpPr txBox="1"/>
              <p:nvPr/>
            </p:nvSpPr>
            <p:spPr>
              <a:xfrm>
                <a:off x="5760495" y="-1585477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10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2827" name="Google Shape;2827;p13"/>
            <p:cNvGrpSpPr/>
            <p:nvPr/>
          </p:nvGrpSpPr>
          <p:grpSpPr>
            <a:xfrm>
              <a:off x="15014783" y="9398320"/>
              <a:ext cx="2887453" cy="955264"/>
              <a:chOff x="15532500" y="9969740"/>
              <a:chExt cx="1852475" cy="612860"/>
            </a:xfrm>
          </p:grpSpPr>
          <p:grpSp>
            <p:nvGrpSpPr>
              <p:cNvPr id="2828" name="Google Shape;2828;p13"/>
              <p:cNvGrpSpPr/>
              <p:nvPr/>
            </p:nvGrpSpPr>
            <p:grpSpPr>
              <a:xfrm>
                <a:off x="15532500" y="10102300"/>
                <a:ext cx="1852475" cy="480300"/>
                <a:chOff x="16043425" y="10102291"/>
                <a:chExt cx="878700" cy="480300"/>
              </a:xfrm>
            </p:grpSpPr>
            <p:sp>
              <p:nvSpPr>
                <p:cNvPr id="2829" name="Google Shape;2829;p13"/>
                <p:cNvSpPr/>
                <p:nvPr/>
              </p:nvSpPr>
              <p:spPr>
                <a:xfrm>
                  <a:off x="16043425" y="10102291"/>
                  <a:ext cx="878700" cy="480300"/>
                </a:xfrm>
                <a:prstGeom prst="roundRect">
                  <a:avLst>
                    <a:gd fmla="val 393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30" name="Google Shape;2830;p13"/>
                <p:cNvCxnSpPr/>
                <p:nvPr/>
              </p:nvCxnSpPr>
              <p:spPr>
                <a:xfrm>
                  <a:off x="16086988" y="10265807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1" name="Google Shape;2831;p13"/>
                <p:cNvCxnSpPr/>
                <p:nvPr/>
              </p:nvCxnSpPr>
              <p:spPr>
                <a:xfrm>
                  <a:off x="16086988" y="10426021"/>
                  <a:ext cx="791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32" name="Google Shape;2832;p13"/>
              <p:cNvSpPr txBox="1"/>
              <p:nvPr/>
            </p:nvSpPr>
            <p:spPr>
              <a:xfrm>
                <a:off x="16084129" y="9969740"/>
                <a:ext cx="791400" cy="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latin typeface="EB Garamond"/>
                    <a:ea typeface="EB Garamond"/>
                    <a:cs typeface="EB Garamond"/>
                    <a:sym typeface="EB Garamond"/>
                  </a:rPr>
                  <a:t>MARRIAGE</a:t>
                </a:r>
                <a:endParaRPr b="1" sz="10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cxnSp>
        <p:nvCxnSpPr>
          <p:cNvPr id="2833" name="Google Shape;2833;p13"/>
          <p:cNvCxnSpPr>
            <a:stCxn id="2806" idx="1"/>
          </p:cNvCxnSpPr>
          <p:nvPr/>
        </p:nvCxnSpPr>
        <p:spPr>
          <a:xfrm rot="10800000">
            <a:off x="13561297" y="11709573"/>
            <a:ext cx="145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4" name="Google Shape;2834;p13"/>
          <p:cNvCxnSpPr>
            <a:stCxn id="2817" idx="3"/>
          </p:cNvCxnSpPr>
          <p:nvPr/>
        </p:nvCxnSpPr>
        <p:spPr>
          <a:xfrm>
            <a:off x="17894246" y="11709573"/>
            <a:ext cx="151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35" name="Google Shape;2835;p13"/>
          <p:cNvGrpSpPr/>
          <p:nvPr/>
        </p:nvGrpSpPr>
        <p:grpSpPr>
          <a:xfrm>
            <a:off x="294601" y="5709158"/>
            <a:ext cx="10818874" cy="5286926"/>
            <a:chOff x="294601" y="292698"/>
            <a:chExt cx="10818874" cy="5286926"/>
          </a:xfrm>
        </p:grpSpPr>
        <p:grpSp>
          <p:nvGrpSpPr>
            <p:cNvPr id="2836" name="Google Shape;2836;p13"/>
            <p:cNvGrpSpPr/>
            <p:nvPr/>
          </p:nvGrpSpPr>
          <p:grpSpPr>
            <a:xfrm>
              <a:off x="294601" y="422725"/>
              <a:ext cx="3339874" cy="480300"/>
              <a:chOff x="294601" y="422725"/>
              <a:chExt cx="3339874" cy="480300"/>
            </a:xfrm>
          </p:grpSpPr>
          <p:sp>
            <p:nvSpPr>
              <p:cNvPr id="2837" name="Google Shape;283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38" name="Google Shape;283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9" name="Google Shape;283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0" name="Google Shape;284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1" name="Google Shape;284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2" name="Google Shape;284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43" name="Google Shape;284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44" name="Google Shape;284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5" name="Google Shape;284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6" name="Google Shape;284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7" name="Google Shape;284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8" name="Google Shape;284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49" name="Google Shape;284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50" name="Google Shape;285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1" name="Google Shape;285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2" name="Google Shape;285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3" name="Google Shape;285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4" name="Google Shape;285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55" name="Google Shape;2855;p13"/>
            <p:cNvGrpSpPr/>
            <p:nvPr/>
          </p:nvGrpSpPr>
          <p:grpSpPr>
            <a:xfrm>
              <a:off x="294601" y="1067225"/>
              <a:ext cx="3339874" cy="480300"/>
              <a:chOff x="294601" y="422725"/>
              <a:chExt cx="3339874" cy="480300"/>
            </a:xfrm>
          </p:grpSpPr>
          <p:sp>
            <p:nvSpPr>
              <p:cNvPr id="2856" name="Google Shape;285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57" name="Google Shape;285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8" name="Google Shape;285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9" name="Google Shape;285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0" name="Google Shape;286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1" name="Google Shape;286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62" name="Google Shape;286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63" name="Google Shape;286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4" name="Google Shape;286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5" name="Google Shape;286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6" name="Google Shape;286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7" name="Google Shape;286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68" name="Google Shape;286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69" name="Google Shape;286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0" name="Google Shape;287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1" name="Google Shape;287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2" name="Google Shape;287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3" name="Google Shape;287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74" name="Google Shape;2874;p13"/>
            <p:cNvGrpSpPr/>
            <p:nvPr/>
          </p:nvGrpSpPr>
          <p:grpSpPr>
            <a:xfrm>
              <a:off x="294601" y="1743985"/>
              <a:ext cx="3339874" cy="480300"/>
              <a:chOff x="294601" y="422725"/>
              <a:chExt cx="3339874" cy="480300"/>
            </a:xfrm>
          </p:grpSpPr>
          <p:sp>
            <p:nvSpPr>
              <p:cNvPr id="2875" name="Google Shape;287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76" name="Google Shape;287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7" name="Google Shape;287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8" name="Google Shape;287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9" name="Google Shape;287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0" name="Google Shape;288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81" name="Google Shape;288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82" name="Google Shape;288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3" name="Google Shape;288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4" name="Google Shape;288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5" name="Google Shape;288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6" name="Google Shape;288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887" name="Google Shape;288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88" name="Google Shape;288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9" name="Google Shape;288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0" name="Google Shape;289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1" name="Google Shape;289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2" name="Google Shape;289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93" name="Google Shape;2893;p13"/>
            <p:cNvGrpSpPr/>
            <p:nvPr/>
          </p:nvGrpSpPr>
          <p:grpSpPr>
            <a:xfrm>
              <a:off x="294601" y="2388485"/>
              <a:ext cx="3339874" cy="480300"/>
              <a:chOff x="294601" y="422725"/>
              <a:chExt cx="3339874" cy="480300"/>
            </a:xfrm>
          </p:grpSpPr>
          <p:sp>
            <p:nvSpPr>
              <p:cNvPr id="2894" name="Google Shape;289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95" name="Google Shape;289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6" name="Google Shape;289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7" name="Google Shape;289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8" name="Google Shape;289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9" name="Google Shape;289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00" name="Google Shape;290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01" name="Google Shape;290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2" name="Google Shape;290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3" name="Google Shape;290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4" name="Google Shape;290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5" name="Google Shape;290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06" name="Google Shape;290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07" name="Google Shape;290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8" name="Google Shape;290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9" name="Google Shape;290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0" name="Google Shape;291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1" name="Google Shape;291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12" name="Google Shape;2912;p13"/>
            <p:cNvGrpSpPr/>
            <p:nvPr/>
          </p:nvGrpSpPr>
          <p:grpSpPr>
            <a:xfrm>
              <a:off x="3742825" y="292698"/>
              <a:ext cx="2852800" cy="1257352"/>
              <a:chOff x="3742825" y="292698"/>
              <a:chExt cx="2852800" cy="1257352"/>
            </a:xfrm>
          </p:grpSpPr>
          <p:sp>
            <p:nvSpPr>
              <p:cNvPr id="2913" name="Google Shape;291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15" name="Google Shape;291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916" name="Google Shape;291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17" name="Google Shape;291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18" name="Google Shape;291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19" name="Google Shape;291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20" name="Google Shape;292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921" name="Google Shape;292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22" name="Google Shape;292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23" name="Google Shape;292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24" name="Google Shape;292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25" name="Google Shape;292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926" name="Google Shape;292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7" name="Google Shape;292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8" name="Google Shape;2928;p13"/>
              <p:cNvCxnSpPr>
                <a:stCxn id="291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9" name="Google Shape;2929;p13"/>
              <p:cNvCxnSpPr>
                <a:stCxn id="291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30" name="Google Shape;293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1" name="Google Shape;293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32" name="Google Shape;293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933" name="Google Shape;293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34" name="Google Shape;293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35" name="Google Shape;293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36" name="Google Shape;293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37" name="Google Shape;293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938" name="Google Shape;293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39" name="Google Shape;293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40" name="Google Shape;294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41" name="Google Shape;294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42" name="Google Shape;294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943" name="Google Shape;294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4" name="Google Shape;294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5" name="Google Shape;2945;p13"/>
              <p:cNvCxnSpPr>
                <a:stCxn id="293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6" name="Google Shape;2946;p13"/>
              <p:cNvCxnSpPr>
                <a:stCxn id="293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47" name="Google Shape;294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48" name="Google Shape;294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9" name="Google Shape;294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0" name="Google Shape;295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1" name="Google Shape;295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2" name="Google Shape;295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3" name="Google Shape;295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54" name="Google Shape;295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55" name="Google Shape;295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56" name="Google Shape;295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957" name="Google Shape;2957;p13"/>
              <p:cNvCxnSpPr>
                <a:stCxn id="291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8" name="Google Shape;2958;p13"/>
              <p:cNvCxnSpPr>
                <a:stCxn id="293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59" name="Google Shape;2959;p13"/>
            <p:cNvGrpSpPr/>
            <p:nvPr/>
          </p:nvGrpSpPr>
          <p:grpSpPr>
            <a:xfrm>
              <a:off x="3742825" y="1613957"/>
              <a:ext cx="2852800" cy="1257352"/>
              <a:chOff x="3742825" y="292698"/>
              <a:chExt cx="2852800" cy="1257352"/>
            </a:xfrm>
          </p:grpSpPr>
          <p:sp>
            <p:nvSpPr>
              <p:cNvPr id="2960" name="Google Shape;2960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1" name="Google Shape;2961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62" name="Google Shape;2962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2963" name="Google Shape;296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64" name="Google Shape;296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65" name="Google Shape;2965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66" name="Google Shape;2966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67" name="Google Shape;2967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2968" name="Google Shape;296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69" name="Google Shape;296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70" name="Google Shape;2970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71" name="Google Shape;2971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72" name="Google Shape;2972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973" name="Google Shape;2973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4" name="Google Shape;2974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5" name="Google Shape;2975;p13"/>
              <p:cNvCxnSpPr>
                <a:stCxn id="2961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6" name="Google Shape;2976;p13"/>
              <p:cNvCxnSpPr>
                <a:stCxn id="2966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77" name="Google Shape;2977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8" name="Google Shape;2978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9" name="Google Shape;2979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2980" name="Google Shape;2980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81" name="Google Shape;2981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82" name="Google Shape;2982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83" name="Google Shape;2983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84" name="Google Shape;2984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2985" name="Google Shape;2985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2986" name="Google Shape;2986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2987" name="Google Shape;2987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88" name="Google Shape;2988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2989" name="Google Shape;2989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2990" name="Google Shape;2990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1" name="Google Shape;2991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2" name="Google Shape;2992;p13"/>
              <p:cNvCxnSpPr>
                <a:stCxn id="2978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3" name="Google Shape;2993;p13"/>
              <p:cNvCxnSpPr>
                <a:stCxn id="2983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94" name="Google Shape;2994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95" name="Google Shape;2995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6" name="Google Shape;2996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7" name="Google Shape;2997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8" name="Google Shape;2998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9" name="Google Shape;2999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0" name="Google Shape;3000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01" name="Google Shape;3001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002" name="Google Shape;3002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003" name="Google Shape;3003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3004" name="Google Shape;3004;p13"/>
              <p:cNvCxnSpPr>
                <a:stCxn id="2960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5" name="Google Shape;3005;p13"/>
              <p:cNvCxnSpPr>
                <a:stCxn id="2977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06" name="Google Shape;3006;p13"/>
            <p:cNvGrpSpPr/>
            <p:nvPr/>
          </p:nvGrpSpPr>
          <p:grpSpPr>
            <a:xfrm>
              <a:off x="294601" y="3131039"/>
              <a:ext cx="3339874" cy="480300"/>
              <a:chOff x="294601" y="422725"/>
              <a:chExt cx="3339874" cy="480300"/>
            </a:xfrm>
          </p:grpSpPr>
          <p:sp>
            <p:nvSpPr>
              <p:cNvPr id="3007" name="Google Shape;3007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08" name="Google Shape;3008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9" name="Google Shape;3009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0" name="Google Shape;3010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1" name="Google Shape;3011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2" name="Google Shape;3012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13" name="Google Shape;3013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14" name="Google Shape;3014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5" name="Google Shape;3015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6" name="Google Shape;3016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7" name="Google Shape;3017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8" name="Google Shape;3018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19" name="Google Shape;3019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20" name="Google Shape;3020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1" name="Google Shape;3021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2" name="Google Shape;3022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3" name="Google Shape;3023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4" name="Google Shape;3024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25" name="Google Shape;3025;p13"/>
            <p:cNvGrpSpPr/>
            <p:nvPr/>
          </p:nvGrpSpPr>
          <p:grpSpPr>
            <a:xfrm>
              <a:off x="294601" y="3775539"/>
              <a:ext cx="3339874" cy="480300"/>
              <a:chOff x="294601" y="422725"/>
              <a:chExt cx="3339874" cy="480300"/>
            </a:xfrm>
          </p:grpSpPr>
          <p:sp>
            <p:nvSpPr>
              <p:cNvPr id="3026" name="Google Shape;3026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27" name="Google Shape;3027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8" name="Google Shape;3028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9" name="Google Shape;3029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0" name="Google Shape;3030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1" name="Google Shape;3031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32" name="Google Shape;3032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33" name="Google Shape;3033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4" name="Google Shape;3034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5" name="Google Shape;3035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6" name="Google Shape;3036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7" name="Google Shape;3037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38" name="Google Shape;3038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39" name="Google Shape;3039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0" name="Google Shape;3040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1" name="Google Shape;3041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2" name="Google Shape;3042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3" name="Google Shape;3043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44" name="Google Shape;3044;p13"/>
            <p:cNvGrpSpPr/>
            <p:nvPr/>
          </p:nvGrpSpPr>
          <p:grpSpPr>
            <a:xfrm>
              <a:off x="294601" y="4452298"/>
              <a:ext cx="3339874" cy="480300"/>
              <a:chOff x="294601" y="422725"/>
              <a:chExt cx="3339874" cy="480300"/>
            </a:xfrm>
          </p:grpSpPr>
          <p:sp>
            <p:nvSpPr>
              <p:cNvPr id="3045" name="Google Shape;3045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46" name="Google Shape;3046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7" name="Google Shape;3047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8" name="Google Shape;3048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9" name="Google Shape;3049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0" name="Google Shape;3050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51" name="Google Shape;3051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52" name="Google Shape;3052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3" name="Google Shape;3053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4" name="Google Shape;3054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5" name="Google Shape;3055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6" name="Google Shape;3056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57" name="Google Shape;3057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58" name="Google Shape;3058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9" name="Google Shape;3059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0" name="Google Shape;3060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1" name="Google Shape;3061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2" name="Google Shape;3062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63" name="Google Shape;3063;p13"/>
            <p:cNvGrpSpPr/>
            <p:nvPr/>
          </p:nvGrpSpPr>
          <p:grpSpPr>
            <a:xfrm>
              <a:off x="294601" y="5096798"/>
              <a:ext cx="3339874" cy="480300"/>
              <a:chOff x="294601" y="422725"/>
              <a:chExt cx="3339874" cy="480300"/>
            </a:xfrm>
          </p:grpSpPr>
          <p:sp>
            <p:nvSpPr>
              <p:cNvPr id="3064" name="Google Shape;3064;p13"/>
              <p:cNvSpPr/>
              <p:nvPr/>
            </p:nvSpPr>
            <p:spPr>
              <a:xfrm>
                <a:off x="2729975" y="422725"/>
                <a:ext cx="9012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65" name="Google Shape;3065;p13"/>
              <p:cNvCxnSpPr/>
              <p:nvPr/>
            </p:nvCxnSpPr>
            <p:spPr>
              <a:xfrm>
                <a:off x="2729975" y="4227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6" name="Google Shape;3066;p13"/>
              <p:cNvCxnSpPr/>
              <p:nvPr/>
            </p:nvCxnSpPr>
            <p:spPr>
              <a:xfrm>
                <a:off x="2729975" y="90302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7" name="Google Shape;3067;p13"/>
              <p:cNvCxnSpPr/>
              <p:nvPr/>
            </p:nvCxnSpPr>
            <p:spPr>
              <a:xfrm>
                <a:off x="2729975" y="78295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8" name="Google Shape;3068;p13"/>
              <p:cNvCxnSpPr/>
              <p:nvPr/>
            </p:nvCxnSpPr>
            <p:spPr>
              <a:xfrm>
                <a:off x="2729975" y="662875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9" name="Google Shape;3069;p13"/>
              <p:cNvCxnSpPr/>
              <p:nvPr/>
            </p:nvCxnSpPr>
            <p:spPr>
              <a:xfrm>
                <a:off x="2729975" y="542800"/>
                <a:ext cx="904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70" name="Google Shape;3070;p13"/>
              <p:cNvSpPr/>
              <p:nvPr/>
            </p:nvSpPr>
            <p:spPr>
              <a:xfrm>
                <a:off x="294601" y="422725"/>
                <a:ext cx="11709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71" name="Google Shape;3071;p13"/>
              <p:cNvCxnSpPr/>
              <p:nvPr/>
            </p:nvCxnSpPr>
            <p:spPr>
              <a:xfrm>
                <a:off x="294601" y="4227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2" name="Google Shape;3072;p13"/>
              <p:cNvCxnSpPr/>
              <p:nvPr/>
            </p:nvCxnSpPr>
            <p:spPr>
              <a:xfrm>
                <a:off x="294601" y="90302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3" name="Google Shape;3073;p13"/>
              <p:cNvCxnSpPr/>
              <p:nvPr/>
            </p:nvCxnSpPr>
            <p:spPr>
              <a:xfrm>
                <a:off x="294601" y="78295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4" name="Google Shape;3074;p13"/>
              <p:cNvCxnSpPr/>
              <p:nvPr/>
            </p:nvCxnSpPr>
            <p:spPr>
              <a:xfrm>
                <a:off x="294601" y="662875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5" name="Google Shape;3075;p13"/>
              <p:cNvCxnSpPr/>
              <p:nvPr/>
            </p:nvCxnSpPr>
            <p:spPr>
              <a:xfrm>
                <a:off x="294601" y="542800"/>
                <a:ext cx="117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76" name="Google Shape;3076;p13"/>
              <p:cNvSpPr/>
              <p:nvPr/>
            </p:nvSpPr>
            <p:spPr>
              <a:xfrm>
                <a:off x="1610788" y="422725"/>
                <a:ext cx="974700" cy="480300"/>
              </a:xfrm>
              <a:prstGeom prst="rect">
                <a:avLst/>
              </a:prstGeom>
              <a:solidFill>
                <a:srgbClr val="F7F6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77" name="Google Shape;3077;p13"/>
              <p:cNvCxnSpPr/>
              <p:nvPr/>
            </p:nvCxnSpPr>
            <p:spPr>
              <a:xfrm>
                <a:off x="1610788" y="4227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8" name="Google Shape;3078;p13"/>
              <p:cNvCxnSpPr/>
              <p:nvPr/>
            </p:nvCxnSpPr>
            <p:spPr>
              <a:xfrm>
                <a:off x="1610788" y="90302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9" name="Google Shape;3079;p13"/>
              <p:cNvCxnSpPr/>
              <p:nvPr/>
            </p:nvCxnSpPr>
            <p:spPr>
              <a:xfrm>
                <a:off x="1610788" y="78295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0" name="Google Shape;3080;p13"/>
              <p:cNvCxnSpPr/>
              <p:nvPr/>
            </p:nvCxnSpPr>
            <p:spPr>
              <a:xfrm>
                <a:off x="1610788" y="662875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1" name="Google Shape;3081;p13"/>
              <p:cNvCxnSpPr/>
              <p:nvPr/>
            </p:nvCxnSpPr>
            <p:spPr>
              <a:xfrm>
                <a:off x="1610788" y="542800"/>
                <a:ext cx="97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82" name="Google Shape;3082;p13"/>
            <p:cNvGrpSpPr/>
            <p:nvPr/>
          </p:nvGrpSpPr>
          <p:grpSpPr>
            <a:xfrm>
              <a:off x="3742825" y="3001012"/>
              <a:ext cx="2852800" cy="1257352"/>
              <a:chOff x="3742825" y="292698"/>
              <a:chExt cx="2852800" cy="1257352"/>
            </a:xfrm>
          </p:grpSpPr>
          <p:sp>
            <p:nvSpPr>
              <p:cNvPr id="3083" name="Google Shape;3083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4" name="Google Shape;3084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85" name="Google Shape;3085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3086" name="Google Shape;3086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087" name="Google Shape;3087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088" name="Google Shape;3088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89" name="Google Shape;3089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90" name="Google Shape;3090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3091" name="Google Shape;3091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092" name="Google Shape;3092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093" name="Google Shape;3093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94" name="Google Shape;3094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095" name="Google Shape;3095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096" name="Google Shape;3096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7" name="Google Shape;3097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8" name="Google Shape;3098;p13"/>
              <p:cNvCxnSpPr>
                <a:stCxn id="3084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9" name="Google Shape;3099;p13"/>
              <p:cNvCxnSpPr>
                <a:stCxn id="3089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00" name="Google Shape;3100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02" name="Google Shape;3102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3103" name="Google Shape;310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04" name="Google Shape;310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05" name="Google Shape;3105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06" name="Google Shape;3106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07" name="Google Shape;3107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3108" name="Google Shape;310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09" name="Google Shape;310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10" name="Google Shape;3110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11" name="Google Shape;3111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12" name="Google Shape;3112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113" name="Google Shape;3113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4" name="Google Shape;3114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5" name="Google Shape;3115;p13"/>
              <p:cNvCxnSpPr>
                <a:stCxn id="3101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6" name="Google Shape;3116;p13"/>
              <p:cNvCxnSpPr>
                <a:stCxn id="3106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17" name="Google Shape;3117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18" name="Google Shape;3118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9" name="Google Shape;3119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0" name="Google Shape;3120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1" name="Google Shape;3121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2" name="Google Shape;3122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3" name="Google Shape;3123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24" name="Google Shape;3124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25" name="Google Shape;3125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26" name="Google Shape;3126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3127" name="Google Shape;3127;p13"/>
              <p:cNvCxnSpPr>
                <a:stCxn id="3083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8" name="Google Shape;3128;p13"/>
              <p:cNvCxnSpPr>
                <a:stCxn id="3100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29" name="Google Shape;3129;p13"/>
            <p:cNvGrpSpPr/>
            <p:nvPr/>
          </p:nvGrpSpPr>
          <p:grpSpPr>
            <a:xfrm>
              <a:off x="3742825" y="4322271"/>
              <a:ext cx="2852800" cy="1257352"/>
              <a:chOff x="3742825" y="292698"/>
              <a:chExt cx="2852800" cy="1257352"/>
            </a:xfrm>
          </p:grpSpPr>
          <p:sp>
            <p:nvSpPr>
              <p:cNvPr id="3130" name="Google Shape;3130;p13"/>
              <p:cNvSpPr/>
              <p:nvPr/>
            </p:nvSpPr>
            <p:spPr>
              <a:xfrm>
                <a:off x="4729875" y="4252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3"/>
              <p:cNvSpPr/>
              <p:nvPr/>
            </p:nvSpPr>
            <p:spPr>
              <a:xfrm>
                <a:off x="3742825" y="4252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32" name="Google Shape;3132;p13"/>
              <p:cNvGrpSpPr/>
              <p:nvPr/>
            </p:nvGrpSpPr>
            <p:grpSpPr>
              <a:xfrm>
                <a:off x="3786395" y="428548"/>
                <a:ext cx="791422" cy="215399"/>
                <a:chOff x="4259125" y="429200"/>
                <a:chExt cx="795000" cy="215399"/>
              </a:xfrm>
            </p:grpSpPr>
            <p:sp>
              <p:nvSpPr>
                <p:cNvPr id="3133" name="Google Shape;3133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34" name="Google Shape;3134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35" name="Google Shape;3135;p13"/>
              <p:cNvCxnSpPr/>
              <p:nvPr/>
            </p:nvCxnSpPr>
            <p:spPr>
              <a:xfrm>
                <a:off x="3786363" y="5362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36" name="Google Shape;3136;p13"/>
              <p:cNvSpPr/>
              <p:nvPr/>
            </p:nvSpPr>
            <p:spPr>
              <a:xfrm>
                <a:off x="3742825" y="6810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37" name="Google Shape;3137;p13"/>
              <p:cNvGrpSpPr/>
              <p:nvPr/>
            </p:nvGrpSpPr>
            <p:grpSpPr>
              <a:xfrm>
                <a:off x="3786395" y="684395"/>
                <a:ext cx="791422" cy="215399"/>
                <a:chOff x="4259125" y="429200"/>
                <a:chExt cx="795000" cy="215399"/>
              </a:xfrm>
            </p:grpSpPr>
            <p:sp>
              <p:nvSpPr>
                <p:cNvPr id="3138" name="Google Shape;3138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39" name="Google Shape;3139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40" name="Google Shape;3140;p13"/>
              <p:cNvCxnSpPr/>
              <p:nvPr/>
            </p:nvCxnSpPr>
            <p:spPr>
              <a:xfrm>
                <a:off x="3786363" y="7920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41" name="Google Shape;3141;p13"/>
              <p:cNvSpPr txBox="1"/>
              <p:nvPr/>
            </p:nvSpPr>
            <p:spPr>
              <a:xfrm>
                <a:off x="4773445" y="6388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42" name="Google Shape;3142;p13"/>
              <p:cNvSpPr txBox="1"/>
              <p:nvPr/>
            </p:nvSpPr>
            <p:spPr>
              <a:xfrm>
                <a:off x="4773445" y="7963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143" name="Google Shape;3143;p13"/>
              <p:cNvCxnSpPr/>
              <p:nvPr/>
            </p:nvCxnSpPr>
            <p:spPr>
              <a:xfrm>
                <a:off x="4773413" y="587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4" name="Google Shape;3144;p13"/>
              <p:cNvCxnSpPr/>
              <p:nvPr/>
            </p:nvCxnSpPr>
            <p:spPr>
              <a:xfrm>
                <a:off x="4773413" y="7465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5" name="Google Shape;3145;p13"/>
              <p:cNvCxnSpPr>
                <a:stCxn id="3131" idx="3"/>
              </p:cNvCxnSpPr>
              <p:nvPr/>
            </p:nvCxnSpPr>
            <p:spPr>
              <a:xfrm>
                <a:off x="4621525" y="5362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6" name="Google Shape;3146;p13"/>
              <p:cNvCxnSpPr>
                <a:stCxn id="3136" idx="3"/>
              </p:cNvCxnSpPr>
              <p:nvPr/>
            </p:nvCxnSpPr>
            <p:spPr>
              <a:xfrm>
                <a:off x="4621525" y="7920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47" name="Google Shape;3147;p13"/>
              <p:cNvSpPr/>
              <p:nvPr/>
            </p:nvSpPr>
            <p:spPr>
              <a:xfrm>
                <a:off x="4729875" y="1069750"/>
                <a:ext cx="878700" cy="4803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3"/>
              <p:cNvSpPr/>
              <p:nvPr/>
            </p:nvSpPr>
            <p:spPr>
              <a:xfrm>
                <a:off x="3742825" y="1069750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49" name="Google Shape;3149;p13"/>
              <p:cNvGrpSpPr/>
              <p:nvPr/>
            </p:nvGrpSpPr>
            <p:grpSpPr>
              <a:xfrm>
                <a:off x="3786395" y="1073048"/>
                <a:ext cx="791422" cy="215399"/>
                <a:chOff x="4259125" y="429200"/>
                <a:chExt cx="795000" cy="215399"/>
              </a:xfrm>
            </p:grpSpPr>
            <p:sp>
              <p:nvSpPr>
                <p:cNvPr id="3150" name="Google Shape;3150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51" name="Google Shape;3151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52" name="Google Shape;3152;p13"/>
              <p:cNvCxnSpPr/>
              <p:nvPr/>
            </p:nvCxnSpPr>
            <p:spPr>
              <a:xfrm>
                <a:off x="3786363" y="11807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53" name="Google Shape;3153;p13"/>
              <p:cNvSpPr/>
              <p:nvPr/>
            </p:nvSpPr>
            <p:spPr>
              <a:xfrm>
                <a:off x="3742825" y="1325597"/>
                <a:ext cx="878700" cy="2220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54" name="Google Shape;3154;p13"/>
              <p:cNvGrpSpPr/>
              <p:nvPr/>
            </p:nvGrpSpPr>
            <p:grpSpPr>
              <a:xfrm>
                <a:off x="3786395" y="1328895"/>
                <a:ext cx="791422" cy="215399"/>
                <a:chOff x="4259125" y="429200"/>
                <a:chExt cx="795000" cy="215399"/>
              </a:xfrm>
            </p:grpSpPr>
            <p:sp>
              <p:nvSpPr>
                <p:cNvPr id="3155" name="Google Shape;3155;p13"/>
                <p:cNvSpPr txBox="1"/>
                <p:nvPr/>
              </p:nvSpPr>
              <p:spPr>
                <a:xfrm>
                  <a:off x="4259125" y="429200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F.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  <p:sp>
              <p:nvSpPr>
                <p:cNvPr id="3156" name="Google Shape;3156;p13"/>
                <p:cNvSpPr txBox="1"/>
                <p:nvPr/>
              </p:nvSpPr>
              <p:spPr>
                <a:xfrm>
                  <a:off x="4259125" y="536899"/>
                  <a:ext cx="795000" cy="1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latin typeface="Pinyon Script"/>
                      <a:ea typeface="Pinyon Script"/>
                      <a:cs typeface="Pinyon Script"/>
                      <a:sym typeface="Pinyon Script"/>
                    </a:rPr>
                    <a:t>M.</a:t>
                  </a:r>
                  <a:endParaRPr sz="700">
                    <a:latin typeface="Pinyon Script"/>
                    <a:ea typeface="Pinyon Script"/>
                    <a:cs typeface="Pinyon Script"/>
                    <a:sym typeface="Pinyon Script"/>
                  </a:endParaRPr>
                </a:p>
              </p:txBody>
            </p:sp>
          </p:grpSp>
          <p:cxnSp>
            <p:nvCxnSpPr>
              <p:cNvPr id="3157" name="Google Shape;3157;p13"/>
              <p:cNvCxnSpPr/>
              <p:nvPr/>
            </p:nvCxnSpPr>
            <p:spPr>
              <a:xfrm>
                <a:off x="3786363" y="143659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58" name="Google Shape;3158;p13"/>
              <p:cNvSpPr txBox="1"/>
              <p:nvPr/>
            </p:nvSpPr>
            <p:spPr>
              <a:xfrm>
                <a:off x="4773445" y="1283348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59" name="Google Shape;3159;p13"/>
              <p:cNvSpPr txBox="1"/>
              <p:nvPr/>
            </p:nvSpPr>
            <p:spPr>
              <a:xfrm>
                <a:off x="4773445" y="1440805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cxnSp>
            <p:nvCxnSpPr>
              <p:cNvPr id="3160" name="Google Shape;3160;p13"/>
              <p:cNvCxnSpPr/>
              <p:nvPr/>
            </p:nvCxnSpPr>
            <p:spPr>
              <a:xfrm>
                <a:off x="4773413" y="1232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1" name="Google Shape;3161;p13"/>
              <p:cNvCxnSpPr/>
              <p:nvPr/>
            </p:nvCxnSpPr>
            <p:spPr>
              <a:xfrm>
                <a:off x="4773413" y="1391050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2" name="Google Shape;3162;p13"/>
              <p:cNvCxnSpPr>
                <a:stCxn id="3148" idx="3"/>
              </p:cNvCxnSpPr>
              <p:nvPr/>
            </p:nvCxnSpPr>
            <p:spPr>
              <a:xfrm>
                <a:off x="4621525" y="1180750"/>
                <a:ext cx="112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3" name="Google Shape;3163;p13"/>
              <p:cNvCxnSpPr>
                <a:stCxn id="3153" idx="3"/>
              </p:cNvCxnSpPr>
              <p:nvPr/>
            </p:nvCxnSpPr>
            <p:spPr>
              <a:xfrm>
                <a:off x="4621525" y="1436597"/>
                <a:ext cx="10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64" name="Google Shape;3164;p13"/>
              <p:cNvSpPr/>
              <p:nvPr/>
            </p:nvSpPr>
            <p:spPr>
              <a:xfrm>
                <a:off x="5716925" y="425250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65" name="Google Shape;3165;p13"/>
              <p:cNvCxnSpPr/>
              <p:nvPr/>
            </p:nvCxnSpPr>
            <p:spPr>
              <a:xfrm>
                <a:off x="5760488" y="58876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6" name="Google Shape;3166;p13"/>
              <p:cNvCxnSpPr/>
              <p:nvPr/>
            </p:nvCxnSpPr>
            <p:spPr>
              <a:xfrm>
                <a:off x="5760488" y="74897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7" name="Google Shape;3167;p13"/>
              <p:cNvCxnSpPr/>
              <p:nvPr/>
            </p:nvCxnSpPr>
            <p:spPr>
              <a:xfrm>
                <a:off x="5760488" y="909193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8" name="Google Shape;3168;p13"/>
              <p:cNvCxnSpPr/>
              <p:nvPr/>
            </p:nvCxnSpPr>
            <p:spPr>
              <a:xfrm>
                <a:off x="5760488" y="1069407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9" name="Google Shape;3169;p13"/>
              <p:cNvCxnSpPr/>
              <p:nvPr/>
            </p:nvCxnSpPr>
            <p:spPr>
              <a:xfrm>
                <a:off x="5760488" y="122962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0" name="Google Shape;3170;p13"/>
              <p:cNvCxnSpPr/>
              <p:nvPr/>
            </p:nvCxnSpPr>
            <p:spPr>
              <a:xfrm>
                <a:off x="5760488" y="138983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71" name="Google Shape;3171;p13"/>
              <p:cNvSpPr txBox="1"/>
              <p:nvPr/>
            </p:nvSpPr>
            <p:spPr>
              <a:xfrm>
                <a:off x="5760495" y="8014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72" name="Google Shape;3172;p13"/>
              <p:cNvSpPr txBox="1"/>
              <p:nvPr/>
            </p:nvSpPr>
            <p:spPr>
              <a:xfrm>
                <a:off x="5760495" y="1121873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73" name="Google Shape;3173;p13"/>
              <p:cNvSpPr txBox="1"/>
              <p:nvPr/>
            </p:nvSpPr>
            <p:spPr>
              <a:xfrm>
                <a:off x="5760495" y="292698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3174" name="Google Shape;3174;p13"/>
              <p:cNvCxnSpPr>
                <a:stCxn id="3130" idx="3"/>
              </p:cNvCxnSpPr>
              <p:nvPr/>
            </p:nvCxnSpPr>
            <p:spPr>
              <a:xfrm>
                <a:off x="5608575" y="665400"/>
                <a:ext cx="111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5" name="Google Shape;3175;p13"/>
              <p:cNvCxnSpPr>
                <a:stCxn id="3147" idx="3"/>
              </p:cNvCxnSpPr>
              <p:nvPr/>
            </p:nvCxnSpPr>
            <p:spPr>
              <a:xfrm>
                <a:off x="5608575" y="1309900"/>
                <a:ext cx="11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76" name="Google Shape;3176;p13"/>
            <p:cNvGrpSpPr/>
            <p:nvPr/>
          </p:nvGrpSpPr>
          <p:grpSpPr>
            <a:xfrm>
              <a:off x="7903650" y="953378"/>
              <a:ext cx="878700" cy="1257252"/>
              <a:chOff x="5716925" y="-1585477"/>
              <a:chExt cx="878700" cy="1257252"/>
            </a:xfrm>
          </p:grpSpPr>
          <p:sp>
            <p:nvSpPr>
              <p:cNvPr id="446" name="Google Shape;446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77" name="Google Shape;3177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8" name="Google Shape;3178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9" name="Google Shape;3179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0" name="Google Shape;3180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1" name="Google Shape;3181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2" name="Google Shape;3182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83" name="Google Shape;3183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84" name="Google Shape;3184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85" name="Google Shape;3185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FATHER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3186" name="Google Shape;3186;p13"/>
            <p:cNvGrpSpPr/>
            <p:nvPr/>
          </p:nvGrpSpPr>
          <p:grpSpPr>
            <a:xfrm>
              <a:off x="7903650" y="3661691"/>
              <a:ext cx="878700" cy="1257252"/>
              <a:chOff x="5716925" y="-1585477"/>
              <a:chExt cx="878700" cy="1257252"/>
            </a:xfrm>
          </p:grpSpPr>
          <p:sp>
            <p:nvSpPr>
              <p:cNvPr id="447" name="Google Shape;447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87" name="Google Shape;3187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8" name="Google Shape;3188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9" name="Google Shape;3189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0" name="Google Shape;3190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1" name="Google Shape;3191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2" name="Google Shape;3192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193" name="Google Shape;3193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94" name="Google Shape;3194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195" name="Google Shape;3195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3196" name="Google Shape;3196;p13"/>
            <p:cNvGrpSpPr/>
            <p:nvPr/>
          </p:nvGrpSpPr>
          <p:grpSpPr>
            <a:xfrm>
              <a:off x="6595625" y="987600"/>
              <a:ext cx="1308025" cy="1321200"/>
              <a:chOff x="6595625" y="987600"/>
              <a:chExt cx="1308025" cy="1321200"/>
            </a:xfrm>
          </p:grpSpPr>
          <p:cxnSp>
            <p:nvCxnSpPr>
              <p:cNvPr id="3197" name="Google Shape;3197;p13"/>
              <p:cNvCxnSpPr>
                <a:stCxn id="2947" idx="3"/>
                <a:endCxn id="2994" idx="3"/>
              </p:cNvCxnSpPr>
              <p:nvPr/>
            </p:nvCxnSpPr>
            <p:spPr>
              <a:xfrm>
                <a:off x="6595625" y="987600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8" name="Google Shape;3198;p13"/>
              <p:cNvCxnSpPr>
                <a:stCxn id="446" idx="1"/>
              </p:cNvCxnSpPr>
              <p:nvPr/>
            </p:nvCxnSpPr>
            <p:spPr>
              <a:xfrm rot="10800000">
                <a:off x="6832050" y="1648280"/>
                <a:ext cx="10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99" name="Google Shape;3199;p13"/>
            <p:cNvGrpSpPr/>
            <p:nvPr/>
          </p:nvGrpSpPr>
          <p:grpSpPr>
            <a:xfrm>
              <a:off x="6595625" y="3695914"/>
              <a:ext cx="1308025" cy="1321200"/>
              <a:chOff x="6595625" y="3695914"/>
              <a:chExt cx="1308025" cy="1321200"/>
            </a:xfrm>
          </p:grpSpPr>
          <p:cxnSp>
            <p:nvCxnSpPr>
              <p:cNvPr id="3200" name="Google Shape;3200;p13"/>
              <p:cNvCxnSpPr>
                <a:stCxn id="3117" idx="3"/>
                <a:endCxn id="3164" idx="3"/>
              </p:cNvCxnSpPr>
              <p:nvPr/>
            </p:nvCxnSpPr>
            <p:spPr>
              <a:xfrm>
                <a:off x="6595625" y="3695914"/>
                <a:ext cx="600" cy="1321200"/>
              </a:xfrm>
              <a:prstGeom prst="bentConnector3">
                <a:avLst>
                  <a:gd fmla="val 396875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1" name="Google Shape;3201;p13"/>
              <p:cNvCxnSpPr>
                <a:stCxn id="447" idx="1"/>
              </p:cNvCxnSpPr>
              <p:nvPr/>
            </p:nvCxnSpPr>
            <p:spPr>
              <a:xfrm rot="10800000">
                <a:off x="6843150" y="4356594"/>
                <a:ext cx="1060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202" name="Google Shape;3202;p13"/>
            <p:cNvCxnSpPr>
              <a:stCxn id="461" idx="1"/>
            </p:cNvCxnSpPr>
            <p:nvPr/>
          </p:nvCxnSpPr>
          <p:spPr>
            <a:xfrm rot="10800000">
              <a:off x="9024875" y="3002437"/>
              <a:ext cx="120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203" name="Google Shape;3203;p13"/>
            <p:cNvGrpSpPr/>
            <p:nvPr/>
          </p:nvGrpSpPr>
          <p:grpSpPr>
            <a:xfrm>
              <a:off x="10234775" y="2307534"/>
              <a:ext cx="878700" cy="1257252"/>
              <a:chOff x="5716925" y="-1585477"/>
              <a:chExt cx="878700" cy="1257252"/>
            </a:xfrm>
          </p:grpSpPr>
          <p:sp>
            <p:nvSpPr>
              <p:cNvPr id="461" name="Google Shape;461;p13"/>
              <p:cNvSpPr/>
              <p:nvPr/>
            </p:nvSpPr>
            <p:spPr>
              <a:xfrm>
                <a:off x="5716925" y="-1452925"/>
                <a:ext cx="878700" cy="1124700"/>
              </a:xfrm>
              <a:prstGeom prst="roundRect">
                <a:avLst>
                  <a:gd fmla="val 393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04" name="Google Shape;3204;p13"/>
              <p:cNvCxnSpPr/>
              <p:nvPr/>
            </p:nvCxnSpPr>
            <p:spPr>
              <a:xfrm>
                <a:off x="5760488" y="-1289411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5" name="Google Shape;3205;p13"/>
              <p:cNvCxnSpPr/>
              <p:nvPr/>
            </p:nvCxnSpPr>
            <p:spPr>
              <a:xfrm>
                <a:off x="5760488" y="-1129196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6" name="Google Shape;3206;p13"/>
              <p:cNvCxnSpPr/>
              <p:nvPr/>
            </p:nvCxnSpPr>
            <p:spPr>
              <a:xfrm>
                <a:off x="5760488" y="-968982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7" name="Google Shape;3207;p13"/>
              <p:cNvCxnSpPr/>
              <p:nvPr/>
            </p:nvCxnSpPr>
            <p:spPr>
              <a:xfrm>
                <a:off x="5760488" y="-808768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8" name="Google Shape;3208;p13"/>
              <p:cNvCxnSpPr/>
              <p:nvPr/>
            </p:nvCxnSpPr>
            <p:spPr>
              <a:xfrm>
                <a:off x="5760488" y="-648554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9" name="Google Shape;3209;p13"/>
              <p:cNvCxnSpPr/>
              <p:nvPr/>
            </p:nvCxnSpPr>
            <p:spPr>
              <a:xfrm>
                <a:off x="5760488" y="-488339"/>
                <a:ext cx="7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210" name="Google Shape;3210;p13"/>
              <p:cNvSpPr txBox="1"/>
              <p:nvPr/>
            </p:nvSpPr>
            <p:spPr>
              <a:xfrm>
                <a:off x="5760495" y="-10767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B.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211" name="Google Shape;3211;p13"/>
              <p:cNvSpPr txBox="1"/>
              <p:nvPr/>
            </p:nvSpPr>
            <p:spPr>
              <a:xfrm>
                <a:off x="5760495" y="-756302"/>
                <a:ext cx="7914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latin typeface="Pinyon Script"/>
                    <a:ea typeface="Pinyon Script"/>
                    <a:cs typeface="Pinyon Script"/>
                    <a:sym typeface="Pinyon Script"/>
                  </a:rPr>
                  <a:t>D.</a:t>
                </a:r>
                <a:endParaRPr sz="700"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3212" name="Google Shape;3212;p13"/>
              <p:cNvSpPr txBox="1"/>
              <p:nvPr/>
            </p:nvSpPr>
            <p:spPr>
              <a:xfrm>
                <a:off x="5760495" y="-1585477"/>
                <a:ext cx="791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latin typeface="EB Garamond"/>
                    <a:ea typeface="EB Garamond"/>
                    <a:cs typeface="EB Garamond"/>
                    <a:sym typeface="EB Garamond"/>
                  </a:rPr>
                  <a:t>MOTHER</a:t>
                </a:r>
                <a:endParaRPr b="1" sz="800"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